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 id="2147483803" r:id="rId5"/>
    <p:sldMasterId id="2147483815" r:id="rId6"/>
  </p:sldMasterIdLst>
  <p:notesMasterIdLst>
    <p:notesMasterId r:id="rId14"/>
  </p:notesMasterIdLst>
  <p:handoutMasterIdLst>
    <p:handoutMasterId r:id="rId15"/>
  </p:handoutMasterIdLst>
  <p:sldIdLst>
    <p:sldId id="286" r:id="rId7"/>
    <p:sldId id="289" r:id="rId8"/>
    <p:sldId id="282" r:id="rId9"/>
    <p:sldId id="287" r:id="rId10"/>
    <p:sldId id="290" r:id="rId11"/>
    <p:sldId id="288" r:id="rId12"/>
    <p:sldId id="2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C4E8B8-64AA-0488-FD96-C9F00579AD13}" name="Florence Oberholzer" initials="FO" userId="S::florence.oberholzer@instiglio.org::4ac41fc7-17c8-440f-b47a-42a9389923c1" providerId="AD"/>
  <p188:author id="{E1D3A1BE-4629-201D-D1CF-0FEA2C1EF3BE}" name="Mendoza Mora, Cristina" initials="CM" userId="S::cristina.mendozamora@yale.edu::65bdd5f0-bf9b-4b2a-b1d0-719f0d6b6962" providerId="AD"/>
  <p188:author id="{CDC492F0-9DBD-7257-8DC6-C7548DBB26B5}" name="Sharifzoda, Khamza" initials="SK" userId="S::khamza.sharifzoda@yale.edu::1303df88-bbfe-4392-97c1-9a17d85317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elissa Kaminker" initials="MK" lastIdx="1" clrIdx="0">
    <p:extLst>
      <p:ext uri="{19B8F6BF-5375-455C-9EA6-DF929625EA0E}">
        <p15:presenceInfo xmlns:p15="http://schemas.microsoft.com/office/powerpoint/2012/main" userId="Melissa Kamink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862"/>
    <a:srgbClr val="86719B"/>
    <a:srgbClr val="FFE7F3"/>
    <a:srgbClr val="4F81BD"/>
    <a:srgbClr val="1F497D"/>
    <a:srgbClr val="B9CD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EED833-CF85-49EB-A183-DBDB0503DBFC}" v="112" dt="2024-12-02T15:51:00.574"/>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884" y="19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0FFF1E-346A-9688-8C07-44C901AC63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8B89824-0CB7-D6FA-29D8-CC149DB9EA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2CBDEF-A378-4F63-9D5A-099E41C52B72}" type="datetimeFigureOut">
              <a:rPr lang="en-US" smtClean="0"/>
              <a:t>11/30/2024</a:t>
            </a:fld>
            <a:endParaRPr lang="en-US"/>
          </a:p>
        </p:txBody>
      </p:sp>
      <p:sp>
        <p:nvSpPr>
          <p:cNvPr id="4" name="Footer Placeholder 3">
            <a:extLst>
              <a:ext uri="{FF2B5EF4-FFF2-40B4-BE49-F238E27FC236}">
                <a16:creationId xmlns:a16="http://schemas.microsoft.com/office/drawing/2014/main" id="{3E306C51-C0CB-6497-A414-1D4B656F1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6AA34A-19EE-9ECC-D592-52568384A6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C1DF22-B7E5-408F-8F3B-95C36E05DABC}" type="slidenum">
              <a:rPr lang="en-US" smtClean="0"/>
              <a:t>‹#›</a:t>
            </a:fld>
            <a:endParaRPr lang="en-US"/>
          </a:p>
        </p:txBody>
      </p:sp>
    </p:spTree>
    <p:extLst>
      <p:ext uri="{BB962C8B-B14F-4D97-AF65-F5344CB8AC3E}">
        <p14:creationId xmlns:p14="http://schemas.microsoft.com/office/powerpoint/2010/main" val="179082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D3FF4-765A-405A-8BAC-C9794E134357}" type="datetimeFigureOut">
              <a:rPr lang="en-GB" smtClean="0"/>
              <a:t>30/11/2024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E7CCC-B21A-40C8-8B57-453B880CB9D0}" type="slidenum">
              <a:rPr lang="en-GB" smtClean="0"/>
              <a:t>‹#›</a:t>
            </a:fld>
            <a:endParaRPr lang="en-GB"/>
          </a:p>
        </p:txBody>
      </p:sp>
    </p:spTree>
    <p:extLst>
      <p:ext uri="{BB962C8B-B14F-4D97-AF65-F5344CB8AC3E}">
        <p14:creationId xmlns:p14="http://schemas.microsoft.com/office/powerpoint/2010/main" val="18498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75DD05-9150-4D8B-8F25-2CFCE0C99C95}"/>
              </a:ext>
            </a:extLst>
          </p:cNvPr>
          <p:cNvSpPr/>
          <p:nvPr userDrawn="1"/>
        </p:nvSpPr>
        <p:spPr>
          <a:xfrm>
            <a:off x="-45156" y="0"/>
            <a:ext cx="12282312"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badi" panose="020B0604020104020204" pitchFamily="34" charset="0"/>
            </a:endParaRPr>
          </a:p>
        </p:txBody>
      </p:sp>
      <p:sp>
        <p:nvSpPr>
          <p:cNvPr id="4" name="Title 1"/>
          <p:cNvSpPr>
            <a:spLocks noGrp="1"/>
          </p:cNvSpPr>
          <p:nvPr>
            <p:ph type="title" hasCustomPrompt="1"/>
          </p:nvPr>
        </p:nvSpPr>
        <p:spPr>
          <a:xfrm>
            <a:off x="609600" y="1821550"/>
            <a:ext cx="10363200" cy="1362075"/>
          </a:xfrm>
          <a:prstGeom prst="rect">
            <a:avLst/>
          </a:prstGeom>
        </p:spPr>
        <p:txBody>
          <a:bodyPr anchor="b"/>
          <a:lstStyle>
            <a:lvl1pPr algn="l">
              <a:defRPr sz="3600" b="1" cap="none">
                <a:solidFill>
                  <a:schemeClr val="bg1"/>
                </a:solidFill>
                <a:latin typeface="Verdana" panose="020B0604030504040204" pitchFamily="34" charset="0"/>
                <a:ea typeface="Verdana" panose="020B0604030504040204" pitchFamily="34" charset="0"/>
              </a:defRPr>
            </a:lvl1pPr>
          </a:lstStyle>
          <a:p>
            <a:r>
              <a:rPr lang="en-US" noProof="0"/>
              <a:t>Click to edit master title style</a:t>
            </a:r>
          </a:p>
        </p:txBody>
      </p:sp>
      <p:sp>
        <p:nvSpPr>
          <p:cNvPr id="19" name="Text Placeholder 2"/>
          <p:cNvSpPr>
            <a:spLocks noGrp="1"/>
          </p:cNvSpPr>
          <p:nvPr>
            <p:ph type="body" idx="1"/>
          </p:nvPr>
        </p:nvSpPr>
        <p:spPr>
          <a:xfrm>
            <a:off x="609600" y="3255497"/>
            <a:ext cx="10363200" cy="499539"/>
          </a:xfrm>
        </p:spPr>
        <p:txBody>
          <a:bodyPr anchor="t"/>
          <a:lstStyle>
            <a:lvl1pPr marL="0" indent="0">
              <a:buNone/>
              <a:defRPr sz="2000" b="1">
                <a:solidFill>
                  <a:schemeClr val="bg1"/>
                </a:solidFill>
                <a:latin typeface="Verdana" panose="020B0604030504040204" pitchFamily="34" charset="0"/>
                <a:ea typeface="Verdana" panose="020B060403050404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21" name="Text Placeholder 2"/>
          <p:cNvSpPr>
            <a:spLocks noGrp="1"/>
          </p:cNvSpPr>
          <p:nvPr>
            <p:ph type="body" idx="10"/>
          </p:nvPr>
        </p:nvSpPr>
        <p:spPr>
          <a:xfrm>
            <a:off x="609600" y="4443414"/>
            <a:ext cx="10363200" cy="1500187"/>
          </a:xfrm>
        </p:spPr>
        <p:txBody>
          <a:bodyPr anchor="t"/>
          <a:lstStyle>
            <a:lvl1pPr marL="0" indent="0">
              <a:buNone/>
              <a:defRPr sz="2000" b="0" i="1">
                <a:solidFill>
                  <a:schemeClr val="bg1"/>
                </a:solidFill>
                <a:latin typeface="Verdana" panose="020B0604030504040204" pitchFamily="34" charset="0"/>
                <a:ea typeface="Verdana" panose="020B060403050404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2" name="AutoShape 2" descr="A professional logo design for a startup company named 'COUP WATCH,' focused on predicting political stability. The logo features a sleek, modern globe symbol with data-driven elements such as interconnected nodes and lines, representing analysis and global focus. The company name 'COUP WATCH' is incorporated in a bold and stylized font, integrated seamlessly with the design, with the 'O' in 'COUP' resembling a balance scale to symbolize stability. The color scheme includes shades of blue and gray for professionalism and trust, with accents of green to represent growth and foresight. The overall style is minimalist, clean, and forward-thinking, ideal for a tech-savvy analytics company.">
            <a:extLst>
              <a:ext uri="{FF2B5EF4-FFF2-40B4-BE49-F238E27FC236}">
                <a16:creationId xmlns:a16="http://schemas.microsoft.com/office/drawing/2014/main" id="{2AF86025-472D-8A98-AF0F-910C4B9ACE64}"/>
              </a:ext>
            </a:extLst>
          </p:cNvPr>
          <p:cNvSpPr>
            <a:spLocks noChangeAspect="1" noChangeArrowheads="1"/>
          </p:cNvSpPr>
          <p:nvPr userDrawn="1"/>
        </p:nvSpPr>
        <p:spPr bwMode="auto">
          <a:xfrm>
            <a:off x="7305261" y="2352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7D9F3AD-DB62-086C-24E4-50C741E00996}"/>
              </a:ext>
            </a:extLst>
          </p:cNvPr>
          <p:cNvPicPr>
            <a:picLocks noChangeAspect="1"/>
          </p:cNvPicPr>
          <p:nvPr userDrawn="1"/>
        </p:nvPicPr>
        <p:blipFill>
          <a:blip r:embed="rId2"/>
          <a:stretch>
            <a:fillRect/>
          </a:stretch>
        </p:blipFill>
        <p:spPr>
          <a:xfrm>
            <a:off x="11201400" y="0"/>
            <a:ext cx="1035756" cy="1035756"/>
          </a:xfrm>
          <a:prstGeom prst="rect">
            <a:avLst/>
          </a:prstGeom>
        </p:spPr>
      </p:pic>
    </p:spTree>
    <p:extLst>
      <p:ext uri="{BB962C8B-B14F-4D97-AF65-F5344CB8AC3E}">
        <p14:creationId xmlns:p14="http://schemas.microsoft.com/office/powerpoint/2010/main" val="2262519010"/>
      </p:ext>
    </p:extLst>
  </p:cSld>
  <p:clrMapOvr>
    <a:masterClrMapping/>
  </p:clrMapOvr>
  <p:hf sldNum="0" hdr="0" ftr="0" dt="0"/>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334962" y="198438"/>
            <a:ext cx="10841037" cy="411162"/>
          </a:xfrm>
          <a:prstGeom prst="rect">
            <a:avLst/>
          </a:prstGeom>
        </p:spPr>
        <p:txBody>
          <a:bodyPr/>
          <a:lstStyle/>
          <a:p>
            <a:r>
              <a:rPr lang="en-US" noProof="0"/>
              <a:t>Click to edit Master title style</a:t>
            </a:r>
          </a:p>
        </p:txBody>
      </p:sp>
      <p:sp>
        <p:nvSpPr>
          <p:cNvPr id="3" name="Content Placeholder 2"/>
          <p:cNvSpPr>
            <a:spLocks noGrp="1"/>
          </p:cNvSpPr>
          <p:nvPr>
            <p:ph idx="1"/>
          </p:nvPr>
        </p:nvSpPr>
        <p:spPr>
          <a:xfrm>
            <a:off x="334962" y="1143000"/>
            <a:ext cx="11552237" cy="369332"/>
          </a:xfrm>
        </p:spPr>
        <p:txBody>
          <a:bodyPr>
            <a:noAutofit/>
          </a:bodyPr>
          <a:lstStyle>
            <a:lvl1pPr marL="0" indent="0">
              <a:buNone/>
              <a:tabLst/>
              <a:defRPr sz="1600">
                <a:solidFill>
                  <a:schemeClr val="tx1"/>
                </a:solidFill>
              </a:defRPr>
            </a:lvl1pPr>
            <a:lvl2pPr>
              <a:buNone/>
              <a:defRPr sz="1800"/>
            </a:lvl2pPr>
            <a:lvl3pPr>
              <a:buNone/>
              <a:defRPr sz="1800"/>
            </a:lvl3pPr>
            <a:lvl4pPr>
              <a:buNone/>
              <a:defRPr sz="1800"/>
            </a:lvl4pPr>
            <a:lvl5pPr>
              <a:buNone/>
              <a:defRPr sz="1800"/>
            </a:lvl5pPr>
          </a:lstStyle>
          <a:p>
            <a:pPr lvl="0"/>
            <a:r>
              <a:rPr lang="en-US" noProof="0"/>
              <a:t>Click to edit Master text styles</a:t>
            </a:r>
          </a:p>
        </p:txBody>
      </p:sp>
    </p:spTree>
    <p:extLst>
      <p:ext uri="{BB962C8B-B14F-4D97-AF65-F5344CB8AC3E}">
        <p14:creationId xmlns:p14="http://schemas.microsoft.com/office/powerpoint/2010/main" val="27135027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4962" y="198438"/>
            <a:ext cx="10841037" cy="41116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272416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198438"/>
            <a:ext cx="10875962" cy="411162"/>
          </a:xfrm>
          <a:prstGeom prst="rect">
            <a:avLst/>
          </a:prstGeom>
        </p:spPr>
        <p:txBody>
          <a:bodyPr/>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425298" y="1668050"/>
            <a:ext cx="5553204" cy="533400"/>
          </a:xfrm>
        </p:spPr>
        <p:txBody>
          <a:bodyPr>
            <a:normAutofit/>
          </a:bodyPr>
          <a:lstStyle>
            <a:lvl1pPr marL="93663" indent="0">
              <a:buNone/>
              <a:defRPr sz="1800">
                <a:latin typeface="+mj-lt"/>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
        <p:nvSpPr>
          <p:cNvPr id="8" name="Content Placeholder 7"/>
          <p:cNvSpPr>
            <a:spLocks noGrp="1"/>
          </p:cNvSpPr>
          <p:nvPr>
            <p:ph sz="quarter" idx="10"/>
          </p:nvPr>
        </p:nvSpPr>
        <p:spPr>
          <a:xfrm>
            <a:off x="300038" y="634652"/>
            <a:ext cx="10875962" cy="457200"/>
          </a:xfrm>
        </p:spPr>
        <p:txBody>
          <a:bodyPr tIns="0" anchor="t">
            <a:noAutofit/>
          </a:bodyPr>
          <a:lstStyle>
            <a:lvl1pPr>
              <a:buNone/>
              <a:defRPr sz="2200" b="1">
                <a:solidFill>
                  <a:srgbClr val="4F81BD"/>
                </a:solidFill>
                <a:latin typeface="+mj-lt"/>
              </a:defRPr>
            </a:lvl1pPr>
            <a:lvl2pPr>
              <a:buNone/>
              <a:defRPr sz="2400"/>
            </a:lvl2pPr>
            <a:lvl3pPr>
              <a:buNone/>
              <a:defRPr sz="2400"/>
            </a:lvl3pPr>
            <a:lvl4pPr>
              <a:buNone/>
              <a:defRPr sz="2400"/>
            </a:lvl4pPr>
            <a:lvl5pPr>
              <a:buNone/>
              <a:defRPr sz="2400"/>
            </a:lvl5pPr>
          </a:lstStyle>
          <a:p>
            <a:pPr lvl="0"/>
            <a:r>
              <a:rPr lang="en-US"/>
              <a:t>Click to edit Master text styles</a:t>
            </a:r>
          </a:p>
        </p:txBody>
      </p:sp>
      <p:sp>
        <p:nvSpPr>
          <p:cNvPr id="4" name="Content Placeholder 2">
            <a:extLst>
              <a:ext uri="{FF2B5EF4-FFF2-40B4-BE49-F238E27FC236}">
                <a16:creationId xmlns:a16="http://schemas.microsoft.com/office/drawing/2014/main" id="{AF57CAB2-EF72-DB68-1F61-DD7DEB43D843}"/>
              </a:ext>
            </a:extLst>
          </p:cNvPr>
          <p:cNvSpPr>
            <a:spLocks noGrp="1"/>
          </p:cNvSpPr>
          <p:nvPr>
            <p:ph idx="11"/>
          </p:nvPr>
        </p:nvSpPr>
        <p:spPr>
          <a:xfrm>
            <a:off x="6213498" y="1668050"/>
            <a:ext cx="5553204" cy="533400"/>
          </a:xfrm>
        </p:spPr>
        <p:txBody>
          <a:bodyPr>
            <a:normAutofit/>
          </a:bodyPr>
          <a:lstStyle>
            <a:lvl1pPr marL="93663" indent="0">
              <a:buNone/>
              <a:defRPr sz="1800">
                <a:latin typeface="+mj-lt"/>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Tree>
    <p:extLst>
      <p:ext uri="{BB962C8B-B14F-4D97-AF65-F5344CB8AC3E}">
        <p14:creationId xmlns:p14="http://schemas.microsoft.com/office/powerpoint/2010/main" val="1573495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FFF53C-B1F6-5F02-5FB2-AFDDBE8BC849}"/>
              </a:ext>
            </a:extLst>
          </p:cNvPr>
          <p:cNvSpPr/>
          <p:nvPr userDrawn="1"/>
        </p:nvSpPr>
        <p:spPr>
          <a:xfrm>
            <a:off x="8492646" y="0"/>
            <a:ext cx="369935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cap="none">
              <a:solidFill>
                <a:schemeClr val="bg1"/>
              </a:solidFill>
              <a:latin typeface="Gill Sans MT"/>
            </a:endParaRPr>
          </a:p>
        </p:txBody>
      </p:sp>
      <p:sp>
        <p:nvSpPr>
          <p:cNvPr id="2" name="Title 1"/>
          <p:cNvSpPr>
            <a:spLocks noGrp="1"/>
          </p:cNvSpPr>
          <p:nvPr>
            <p:ph type="title"/>
          </p:nvPr>
        </p:nvSpPr>
        <p:spPr>
          <a:xfrm>
            <a:off x="300038" y="198438"/>
            <a:ext cx="8067348" cy="411162"/>
          </a:xfrm>
          <a:prstGeom prst="rect">
            <a:avLst/>
          </a:prstGeom>
        </p:spPr>
        <p:txBody>
          <a:bodyPr/>
          <a:lstStyle>
            <a:lvl1pPr>
              <a:defRPr>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p:cNvSpPr>
            <a:spLocks noGrp="1"/>
          </p:cNvSpPr>
          <p:nvPr>
            <p:ph idx="1"/>
          </p:nvPr>
        </p:nvSpPr>
        <p:spPr>
          <a:xfrm>
            <a:off x="425298" y="1668050"/>
            <a:ext cx="7754198" cy="533400"/>
          </a:xfrm>
        </p:spPr>
        <p:txBody>
          <a:bodyPr>
            <a:normAutofit/>
          </a:bodyPr>
          <a:lstStyle>
            <a:lvl1pPr marL="0" indent="0">
              <a:buNone/>
              <a:defRPr sz="1800">
                <a:solidFill>
                  <a:schemeClr val="tx1"/>
                </a:solidFill>
                <a:latin typeface="Verdana" panose="020B0604030504040204" pitchFamily="34" charset="0"/>
                <a:ea typeface="Verdana" panose="020B0604030504040204" pitchFamily="34" charset="0"/>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
        <p:nvSpPr>
          <p:cNvPr id="8" name="Content Placeholder 7"/>
          <p:cNvSpPr>
            <a:spLocks noGrp="1"/>
          </p:cNvSpPr>
          <p:nvPr>
            <p:ph sz="quarter" idx="10"/>
          </p:nvPr>
        </p:nvSpPr>
        <p:spPr>
          <a:xfrm>
            <a:off x="300038" y="634652"/>
            <a:ext cx="8067348" cy="457200"/>
          </a:xfrm>
        </p:spPr>
        <p:txBody>
          <a:bodyPr tIns="0" anchor="t">
            <a:noAutofit/>
          </a:bodyPr>
          <a:lstStyle>
            <a:lvl1pPr marL="93663" indent="0">
              <a:buNone/>
              <a:defRPr sz="2200" b="1">
                <a:solidFill>
                  <a:srgbClr val="4F81BD"/>
                </a:solidFill>
                <a:latin typeface="Verdana" panose="020B0604030504040204" pitchFamily="34" charset="0"/>
                <a:ea typeface="Verdana" panose="020B0604030504040204" pitchFamily="34" charset="0"/>
              </a:defRPr>
            </a:lvl1pPr>
            <a:lvl2pPr>
              <a:buNone/>
              <a:defRPr sz="2400"/>
            </a:lvl2pPr>
            <a:lvl3pPr>
              <a:buNone/>
              <a:defRPr sz="2400"/>
            </a:lvl3pPr>
            <a:lvl4pPr>
              <a:buNone/>
              <a:defRPr sz="2400"/>
            </a:lvl4pPr>
            <a:lvl5pPr>
              <a:buNone/>
              <a:defRPr sz="2400"/>
            </a:lvl5pPr>
          </a:lstStyle>
          <a:p>
            <a:pPr lvl="0"/>
            <a:r>
              <a:rPr lang="en-US"/>
              <a:t>Click to edit Master text styles</a:t>
            </a:r>
          </a:p>
        </p:txBody>
      </p:sp>
      <p:sp>
        <p:nvSpPr>
          <p:cNvPr id="4" name="Content Placeholder 2">
            <a:extLst>
              <a:ext uri="{FF2B5EF4-FFF2-40B4-BE49-F238E27FC236}">
                <a16:creationId xmlns:a16="http://schemas.microsoft.com/office/drawing/2014/main" id="{AF57CAB2-EF72-DB68-1F61-DD7DEB43D843}"/>
              </a:ext>
            </a:extLst>
          </p:cNvPr>
          <p:cNvSpPr>
            <a:spLocks noGrp="1"/>
          </p:cNvSpPr>
          <p:nvPr>
            <p:ph idx="11"/>
          </p:nvPr>
        </p:nvSpPr>
        <p:spPr>
          <a:xfrm>
            <a:off x="8826672" y="825152"/>
            <a:ext cx="3031299" cy="5625752"/>
          </a:xfrm>
        </p:spPr>
        <p:txBody>
          <a:bodyPr>
            <a:normAutofit/>
          </a:bodyPr>
          <a:lstStyle>
            <a:lvl1pPr marL="93663" indent="0">
              <a:buNone/>
              <a:defRPr sz="1800">
                <a:solidFill>
                  <a:schemeClr val="bg1"/>
                </a:solidFill>
                <a:latin typeface="Verdana" panose="020B0604030504040204" pitchFamily="34" charset="0"/>
                <a:ea typeface="Verdana" panose="020B0604030504040204" pitchFamily="34" charset="0"/>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Tree>
    <p:extLst>
      <p:ext uri="{BB962C8B-B14F-4D97-AF65-F5344CB8AC3E}">
        <p14:creationId xmlns:p14="http://schemas.microsoft.com/office/powerpoint/2010/main" val="61738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latin typeface="+mj-lt"/>
              </a:defRPr>
            </a:lvl1pPr>
          </a:lstStyle>
          <a:p>
            <a:endParaRPr lang="en-US"/>
          </a:p>
        </p:txBody>
      </p:sp>
      <p:sp>
        <p:nvSpPr>
          <p:cNvPr id="4" name="Google Shape;26;p285">
            <a:extLst>
              <a:ext uri="{FF2B5EF4-FFF2-40B4-BE49-F238E27FC236}">
                <a16:creationId xmlns:a16="http://schemas.microsoft.com/office/drawing/2014/main" id="{38D4C572-64CD-4D21-B461-7A6B4605D545}"/>
              </a:ext>
            </a:extLst>
          </p:cNvPr>
          <p:cNvSpPr txBox="1">
            <a:spLocks noGrp="1"/>
          </p:cNvSpPr>
          <p:nvPr>
            <p:ph type="title"/>
          </p:nvPr>
        </p:nvSpPr>
        <p:spPr>
          <a:xfrm>
            <a:off x="300038" y="198438"/>
            <a:ext cx="11587161"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 name="Google Shape;27;p285">
            <a:extLst>
              <a:ext uri="{FF2B5EF4-FFF2-40B4-BE49-F238E27FC236}">
                <a16:creationId xmlns:a16="http://schemas.microsoft.com/office/drawing/2014/main" id="{1E2E0AD8-600C-4C0A-AF3B-EF9223BB48DE}"/>
              </a:ext>
            </a:extLst>
          </p:cNvPr>
          <p:cNvSpPr txBox="1">
            <a:spLocks noGrp="1"/>
          </p:cNvSpPr>
          <p:nvPr>
            <p:ph type="body" idx="1"/>
          </p:nvPr>
        </p:nvSpPr>
        <p:spPr>
          <a:xfrm>
            <a:off x="300038" y="1606463"/>
            <a:ext cx="5795962" cy="369332"/>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rgbClr val="3F3F3F"/>
              </a:buClr>
              <a:buSzPts val="1600"/>
              <a:buNone/>
              <a:defRPr sz="1600">
                <a:latin typeface="+mj-lt"/>
              </a:defRPr>
            </a:lvl1pPr>
            <a:lvl2pPr marL="914400" lvl="1" indent="-228600" algn="l">
              <a:spcBef>
                <a:spcPts val="360"/>
              </a:spcBef>
              <a:spcAft>
                <a:spcPts val="0"/>
              </a:spcAft>
              <a:buClr>
                <a:srgbClr val="3F3F3F"/>
              </a:buClr>
              <a:buSzPts val="1800"/>
              <a:buNone/>
              <a:defRPr sz="1800"/>
            </a:lvl2pPr>
            <a:lvl3pPr marL="1371600" lvl="2" indent="-228600" algn="l">
              <a:spcBef>
                <a:spcPts val="360"/>
              </a:spcBef>
              <a:spcAft>
                <a:spcPts val="0"/>
              </a:spcAft>
              <a:buClr>
                <a:srgbClr val="3F3F3F"/>
              </a:buClr>
              <a:buSzPts val="1800"/>
              <a:buNone/>
              <a:defRPr sz="1800"/>
            </a:lvl3pPr>
            <a:lvl4pPr marL="1828800" lvl="3" indent="-228600" algn="l">
              <a:spcBef>
                <a:spcPts val="360"/>
              </a:spcBef>
              <a:spcAft>
                <a:spcPts val="0"/>
              </a:spcAft>
              <a:buClr>
                <a:srgbClr val="3F3F3F"/>
              </a:buClr>
              <a:buSzPts val="1800"/>
              <a:buNone/>
              <a:defRPr sz="1800"/>
            </a:lvl4pPr>
            <a:lvl5pPr marL="2286000" lvl="4" indent="-228600" algn="l">
              <a:spcBef>
                <a:spcPts val="360"/>
              </a:spcBef>
              <a:spcAft>
                <a:spcPts val="0"/>
              </a:spcAft>
              <a:buClr>
                <a:srgbClr val="3F3F3F"/>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7" name="Google Shape;28;p285">
            <a:extLst>
              <a:ext uri="{FF2B5EF4-FFF2-40B4-BE49-F238E27FC236}">
                <a16:creationId xmlns:a16="http://schemas.microsoft.com/office/drawing/2014/main" id="{DA99EDB4-A169-4AF7-9713-D88CF78C49C3}"/>
              </a:ext>
            </a:extLst>
          </p:cNvPr>
          <p:cNvSpPr txBox="1">
            <a:spLocks noGrp="1"/>
          </p:cNvSpPr>
          <p:nvPr>
            <p:ph type="body" idx="2"/>
          </p:nvPr>
        </p:nvSpPr>
        <p:spPr>
          <a:xfrm>
            <a:off x="300038" y="609600"/>
            <a:ext cx="11587161" cy="457200"/>
          </a:xfrm>
          <a:prstGeom prst="rect">
            <a:avLst/>
          </a:prstGeom>
          <a:noFill/>
          <a:ln>
            <a:noFill/>
          </a:ln>
        </p:spPr>
        <p:txBody>
          <a:bodyPr spcFirstLastPara="1" wrap="square" lIns="91425" tIns="0" rIns="91425" bIns="45700" anchor="t" anchorCtr="0">
            <a:noAutofit/>
          </a:bodyPr>
          <a:lstStyle>
            <a:lvl1pPr marL="457200" lvl="0" indent="-228600" algn="l">
              <a:spcBef>
                <a:spcPts val="400"/>
              </a:spcBef>
              <a:spcAft>
                <a:spcPts val="0"/>
              </a:spcAft>
              <a:buClr>
                <a:srgbClr val="4F81BD"/>
              </a:buClr>
              <a:buSzPts val="2000"/>
              <a:buNone/>
              <a:defRPr sz="2000" b="0">
                <a:solidFill>
                  <a:srgbClr val="4F81BD"/>
                </a:solidFill>
                <a:latin typeface="+mj-lt"/>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1331999843"/>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latin typeface="+mj-lt"/>
              </a:defRPr>
            </a:lvl1pPr>
          </a:lstStyle>
          <a:p>
            <a:fld id="{D8D877B3-D348-4611-9BDB-C5374591D951}" type="slidenum">
              <a:rPr lang="en-US" smtClean="0"/>
              <a:pPr/>
              <a:t>‹#›</a:t>
            </a:fld>
            <a:endParaRPr lang="en-US"/>
          </a:p>
        </p:txBody>
      </p:sp>
      <p:sp>
        <p:nvSpPr>
          <p:cNvPr id="4" name="Google Shape;26;p285">
            <a:extLst>
              <a:ext uri="{FF2B5EF4-FFF2-40B4-BE49-F238E27FC236}">
                <a16:creationId xmlns:a16="http://schemas.microsoft.com/office/drawing/2014/main" id="{BB8699A2-3C80-44F6-A92F-6299EF92A088}"/>
              </a:ext>
            </a:extLst>
          </p:cNvPr>
          <p:cNvSpPr txBox="1">
            <a:spLocks noGrp="1"/>
          </p:cNvSpPr>
          <p:nvPr>
            <p:ph type="title"/>
          </p:nvPr>
        </p:nvSpPr>
        <p:spPr>
          <a:xfrm>
            <a:off x="300037" y="198438"/>
            <a:ext cx="11552237"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 name="Google Shape;28;p285">
            <a:extLst>
              <a:ext uri="{FF2B5EF4-FFF2-40B4-BE49-F238E27FC236}">
                <a16:creationId xmlns:a16="http://schemas.microsoft.com/office/drawing/2014/main" id="{D614ACF9-5FD8-4831-8396-36F14E8EC79C}"/>
              </a:ext>
            </a:extLst>
          </p:cNvPr>
          <p:cNvSpPr txBox="1">
            <a:spLocks noGrp="1"/>
          </p:cNvSpPr>
          <p:nvPr>
            <p:ph type="body" idx="2"/>
          </p:nvPr>
        </p:nvSpPr>
        <p:spPr>
          <a:xfrm>
            <a:off x="300038" y="609600"/>
            <a:ext cx="11552237" cy="457200"/>
          </a:xfrm>
          <a:prstGeom prst="rect">
            <a:avLst/>
          </a:prstGeom>
          <a:noFill/>
          <a:ln>
            <a:noFill/>
          </a:ln>
        </p:spPr>
        <p:txBody>
          <a:bodyPr spcFirstLastPara="1" wrap="square" lIns="91425" tIns="0" rIns="91425" bIns="45700" anchor="t" anchorCtr="0">
            <a:noAutofit/>
          </a:bodyPr>
          <a:lstStyle>
            <a:lvl1pPr marL="9525" lvl="0" indent="-9525" algn="l">
              <a:spcBef>
                <a:spcPts val="400"/>
              </a:spcBef>
              <a:spcAft>
                <a:spcPts val="0"/>
              </a:spcAft>
              <a:buClr>
                <a:srgbClr val="4F81BD"/>
              </a:buClr>
              <a:buSzPts val="2000"/>
              <a:buNone/>
              <a:defRPr sz="2000" b="0">
                <a:solidFill>
                  <a:srgbClr val="4F81BD"/>
                </a:solidFill>
                <a:latin typeface="+mj-lt"/>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 name="Google Shape;27;p285">
            <a:extLst>
              <a:ext uri="{FF2B5EF4-FFF2-40B4-BE49-F238E27FC236}">
                <a16:creationId xmlns:a16="http://schemas.microsoft.com/office/drawing/2014/main" id="{35C50633-1C5F-5A98-4054-82058D3F48B8}"/>
              </a:ext>
            </a:extLst>
          </p:cNvPr>
          <p:cNvSpPr txBox="1">
            <a:spLocks noGrp="1"/>
          </p:cNvSpPr>
          <p:nvPr>
            <p:ph type="body" idx="11"/>
          </p:nvPr>
        </p:nvSpPr>
        <p:spPr>
          <a:xfrm>
            <a:off x="6096000" y="1293296"/>
            <a:ext cx="5795963" cy="369332"/>
          </a:xfrm>
          <a:prstGeom prst="rect">
            <a:avLst/>
          </a:prstGeom>
          <a:noFill/>
          <a:ln>
            <a:noFill/>
          </a:ln>
        </p:spPr>
        <p:txBody>
          <a:bodyPr spcFirstLastPara="1" wrap="square" lIns="91425" tIns="45700" rIns="91425" bIns="45700" anchor="t" anchorCtr="0">
            <a:noAutofit/>
          </a:bodyPr>
          <a:lstStyle>
            <a:lvl1pPr marL="93663" lvl="0" indent="-9525" algn="l">
              <a:spcBef>
                <a:spcPts val="320"/>
              </a:spcBef>
              <a:spcAft>
                <a:spcPts val="0"/>
              </a:spcAft>
              <a:buClr>
                <a:srgbClr val="3F3F3F"/>
              </a:buClr>
              <a:buSzPts val="1600"/>
              <a:buNone/>
              <a:defRPr sz="1600">
                <a:latin typeface="+mj-lt"/>
              </a:defRPr>
            </a:lvl1pPr>
            <a:lvl2pPr marL="914400" lvl="1" indent="-228600" algn="l">
              <a:spcBef>
                <a:spcPts val="360"/>
              </a:spcBef>
              <a:spcAft>
                <a:spcPts val="0"/>
              </a:spcAft>
              <a:buClr>
                <a:srgbClr val="3F3F3F"/>
              </a:buClr>
              <a:buSzPts val="1800"/>
              <a:buNone/>
              <a:defRPr sz="1800"/>
            </a:lvl2pPr>
            <a:lvl3pPr marL="1371600" lvl="2" indent="-228600" algn="l">
              <a:spcBef>
                <a:spcPts val="360"/>
              </a:spcBef>
              <a:spcAft>
                <a:spcPts val="0"/>
              </a:spcAft>
              <a:buClr>
                <a:srgbClr val="3F3F3F"/>
              </a:buClr>
              <a:buSzPts val="1800"/>
              <a:buNone/>
              <a:defRPr sz="1800"/>
            </a:lvl3pPr>
            <a:lvl4pPr marL="1828800" lvl="3" indent="-228600" algn="l">
              <a:spcBef>
                <a:spcPts val="360"/>
              </a:spcBef>
              <a:spcAft>
                <a:spcPts val="0"/>
              </a:spcAft>
              <a:buClr>
                <a:srgbClr val="3F3F3F"/>
              </a:buClr>
              <a:buSzPts val="1800"/>
              <a:buNone/>
              <a:defRPr sz="1800"/>
            </a:lvl4pPr>
            <a:lvl5pPr marL="2286000" lvl="4" indent="-228600" algn="l">
              <a:spcBef>
                <a:spcPts val="360"/>
              </a:spcBef>
              <a:spcAft>
                <a:spcPts val="0"/>
              </a:spcAft>
              <a:buClr>
                <a:srgbClr val="3F3F3F"/>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850502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 name="Title 8"/>
          <p:cNvSpPr>
            <a:spLocks noGrp="1"/>
          </p:cNvSpPr>
          <p:nvPr>
            <p:ph type="title"/>
          </p:nvPr>
        </p:nvSpPr>
        <p:spPr>
          <a:xfrm>
            <a:off x="322437" y="369599"/>
            <a:ext cx="7486863" cy="507731"/>
          </a:xfrm>
          <a:prstGeom prst="rect">
            <a:avLst/>
          </a:prstGeom>
        </p:spPr>
        <p:txBody>
          <a:bodyPr/>
          <a:lstStyle>
            <a:lvl1pPr>
              <a:defRPr sz="2800" b="1" i="0">
                <a:solidFill>
                  <a:schemeClr val="tx2"/>
                </a:solidFill>
                <a:latin typeface="+mj-lt"/>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137977420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828800" y="1143000"/>
            <a:ext cx="4267200" cy="1272902"/>
          </a:xfrm>
          <a:prstGeom prst="rect">
            <a:avLst/>
          </a:prstGeom>
        </p:spPr>
        <p:txBody>
          <a:bodyPr/>
          <a:lstStyle>
            <a:lvl1pPr>
              <a:defRPr sz="3200" b="1" i="0">
                <a:solidFill>
                  <a:schemeClr val="tx2"/>
                </a:solidFill>
                <a:latin typeface="+mj-lt"/>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3596296027"/>
      </p:ext>
    </p:extLst>
  </p:cSld>
  <p:clrMapOvr>
    <a:masterClrMapping/>
  </p:clrMapOvr>
  <p:extLst>
    <p:ext uri="{DCECCB84-F9BA-43D5-87BE-67443E8EF086}">
      <p15:sldGuideLst xmlns:p15="http://schemas.microsoft.com/office/powerpoint/2012/main">
        <p15:guide id="1" orient="horz" pos="720">
          <p15:clr>
            <a:srgbClr val="FBAE40"/>
          </p15:clr>
        </p15:guide>
        <p15:guide id="2" pos="115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Title 6"/>
          <p:cNvSpPr>
            <a:spLocks noGrp="1"/>
          </p:cNvSpPr>
          <p:nvPr>
            <p:ph type="title"/>
          </p:nvPr>
        </p:nvSpPr>
        <p:spPr>
          <a:xfrm>
            <a:off x="1510748" y="946206"/>
            <a:ext cx="9191707" cy="701434"/>
          </a:xfrm>
          <a:prstGeom prst="rect">
            <a:avLst/>
          </a:prstGeom>
        </p:spPr>
        <p:txBody>
          <a:bodyPr/>
          <a:lstStyle>
            <a:lvl1pPr algn="ctr">
              <a:defRPr sz="3600"/>
            </a:lvl1pPr>
          </a:lstStyle>
          <a:p>
            <a:r>
              <a:rPr lang="en-US"/>
              <a:t>Click to edit Master title style</a:t>
            </a:r>
          </a:p>
        </p:txBody>
      </p:sp>
    </p:spTree>
    <p:extLst>
      <p:ext uri="{BB962C8B-B14F-4D97-AF65-F5344CB8AC3E}">
        <p14:creationId xmlns:p14="http://schemas.microsoft.com/office/powerpoint/2010/main" val="2443398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25"/>
        <p:cNvGrpSpPr/>
        <p:nvPr/>
      </p:nvGrpSpPr>
      <p:grpSpPr>
        <a:xfrm>
          <a:off x="0" y="0"/>
          <a:ext cx="0" cy="0"/>
          <a:chOff x="0" y="0"/>
          <a:chExt cx="0" cy="0"/>
        </a:xfrm>
      </p:grpSpPr>
      <p:sp>
        <p:nvSpPr>
          <p:cNvPr id="2" name="Rectangle 1">
            <a:extLst>
              <a:ext uri="{FF2B5EF4-FFF2-40B4-BE49-F238E27FC236}">
                <a16:creationId xmlns:a16="http://schemas.microsoft.com/office/drawing/2014/main" id="{EF2F3937-B0AE-0D64-07FF-F97CA5B6F46D}"/>
              </a:ext>
            </a:extLst>
          </p:cNvPr>
          <p:cNvSpPr/>
          <p:nvPr userDrawn="1"/>
        </p:nvSpPr>
        <p:spPr>
          <a:xfrm>
            <a:off x="-45156" y="0"/>
            <a:ext cx="12282312"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26" name="Google Shape;26;p285"/>
          <p:cNvSpPr txBox="1">
            <a:spLocks noGrp="1"/>
          </p:cNvSpPr>
          <p:nvPr>
            <p:ph type="title"/>
          </p:nvPr>
        </p:nvSpPr>
        <p:spPr>
          <a:xfrm>
            <a:off x="334962" y="198438"/>
            <a:ext cx="11552237"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a:solidFill>
                  <a:schemeClr val="bg1"/>
                </a:solidFill>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7" name="Google Shape;27;p285"/>
          <p:cNvSpPr txBox="1">
            <a:spLocks noGrp="1"/>
          </p:cNvSpPr>
          <p:nvPr>
            <p:ph type="body" idx="1"/>
          </p:nvPr>
        </p:nvSpPr>
        <p:spPr>
          <a:xfrm>
            <a:off x="334962" y="1143000"/>
            <a:ext cx="11552237" cy="369332"/>
          </a:xfrm>
          <a:prstGeom prst="rect">
            <a:avLst/>
          </a:prstGeom>
          <a:noFill/>
          <a:ln>
            <a:noFill/>
          </a:ln>
        </p:spPr>
        <p:txBody>
          <a:bodyPr spcFirstLastPara="1" wrap="square" lIns="91425" tIns="45700" rIns="91425" bIns="45700" anchor="t" anchorCtr="0">
            <a:noAutofit/>
          </a:bodyPr>
          <a:lstStyle>
            <a:lvl1pPr marL="9525" lvl="0" indent="-9525" algn="l">
              <a:spcBef>
                <a:spcPts val="320"/>
              </a:spcBef>
              <a:spcAft>
                <a:spcPts val="0"/>
              </a:spcAft>
              <a:buClr>
                <a:srgbClr val="3F3F3F"/>
              </a:buClr>
              <a:buSzPts val="1600"/>
              <a:buNone/>
              <a:defRPr sz="1600">
                <a:solidFill>
                  <a:schemeClr val="bg1"/>
                </a:solidFill>
                <a:latin typeface="+mj-lt"/>
              </a:defRPr>
            </a:lvl1pPr>
            <a:lvl2pPr marL="914400" lvl="1" indent="-228600" algn="l">
              <a:spcBef>
                <a:spcPts val="360"/>
              </a:spcBef>
              <a:spcAft>
                <a:spcPts val="0"/>
              </a:spcAft>
              <a:buClr>
                <a:srgbClr val="3F3F3F"/>
              </a:buClr>
              <a:buSzPts val="1800"/>
              <a:buNone/>
              <a:defRPr sz="1800"/>
            </a:lvl2pPr>
            <a:lvl3pPr marL="1371600" lvl="2" indent="-228600" algn="l">
              <a:spcBef>
                <a:spcPts val="360"/>
              </a:spcBef>
              <a:spcAft>
                <a:spcPts val="0"/>
              </a:spcAft>
              <a:buClr>
                <a:srgbClr val="3F3F3F"/>
              </a:buClr>
              <a:buSzPts val="1800"/>
              <a:buNone/>
              <a:defRPr sz="1800"/>
            </a:lvl3pPr>
            <a:lvl4pPr marL="1828800" lvl="3" indent="-228600" algn="l">
              <a:spcBef>
                <a:spcPts val="360"/>
              </a:spcBef>
              <a:spcAft>
                <a:spcPts val="0"/>
              </a:spcAft>
              <a:buClr>
                <a:srgbClr val="3F3F3F"/>
              </a:buClr>
              <a:buSzPts val="1800"/>
              <a:buNone/>
              <a:defRPr sz="1800"/>
            </a:lvl4pPr>
            <a:lvl5pPr marL="2286000" lvl="4" indent="-228600" algn="l">
              <a:spcBef>
                <a:spcPts val="360"/>
              </a:spcBef>
              <a:spcAft>
                <a:spcPts val="0"/>
              </a:spcAft>
              <a:buClr>
                <a:srgbClr val="3F3F3F"/>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8" name="Google Shape;28;p285"/>
          <p:cNvSpPr txBox="1">
            <a:spLocks noGrp="1"/>
          </p:cNvSpPr>
          <p:nvPr>
            <p:ph type="body" idx="2"/>
          </p:nvPr>
        </p:nvSpPr>
        <p:spPr>
          <a:xfrm>
            <a:off x="334962" y="609600"/>
            <a:ext cx="11552237" cy="457200"/>
          </a:xfrm>
          <a:prstGeom prst="rect">
            <a:avLst/>
          </a:prstGeom>
          <a:noFill/>
          <a:ln>
            <a:noFill/>
          </a:ln>
        </p:spPr>
        <p:txBody>
          <a:bodyPr spcFirstLastPara="1" wrap="square" lIns="91425" tIns="0" rIns="91425" bIns="45700" anchor="t" anchorCtr="0">
            <a:noAutofit/>
          </a:bodyPr>
          <a:lstStyle>
            <a:lvl1pPr marL="0" lvl="0" indent="0" algn="l" defTabSz="447675">
              <a:spcBef>
                <a:spcPts val="400"/>
              </a:spcBef>
              <a:spcAft>
                <a:spcPts val="0"/>
              </a:spcAft>
              <a:buClr>
                <a:srgbClr val="4F81BD"/>
              </a:buClr>
              <a:buSzPts val="2000"/>
              <a:buNone/>
              <a:tabLst/>
              <a:defRPr sz="2000" b="0">
                <a:solidFill>
                  <a:schemeClr val="bg1"/>
                </a:solidFill>
                <a:latin typeface="+mj-lt"/>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77549730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2906714"/>
            <a:ext cx="10363200" cy="1362075"/>
          </a:xfrm>
          <a:prstGeom prst="rect">
            <a:avLst/>
          </a:prstGeom>
        </p:spPr>
        <p:txBody>
          <a:bodyPr anchor="b"/>
          <a:lstStyle>
            <a:lvl1pPr algn="l">
              <a:defRPr sz="3600" b="1" cap="all"/>
            </a:lvl1pPr>
          </a:lstStyle>
          <a:p>
            <a:r>
              <a:rPr lang="en-US"/>
              <a:t>Click to edit</a:t>
            </a:r>
          </a:p>
        </p:txBody>
      </p:sp>
      <p:sp>
        <p:nvSpPr>
          <p:cNvPr id="3" name="Text Placeholder 2"/>
          <p:cNvSpPr>
            <a:spLocks noGrp="1"/>
          </p:cNvSpPr>
          <p:nvPr>
            <p:ph type="body" idx="1"/>
          </p:nvPr>
        </p:nvSpPr>
        <p:spPr>
          <a:xfrm>
            <a:off x="609600" y="4268789"/>
            <a:ext cx="10363200" cy="1500187"/>
          </a:xfrm>
        </p:spPr>
        <p:txBody>
          <a:bodyPr anchor="t"/>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55615110"/>
      </p:ext>
    </p:extLst>
  </p:cSld>
  <p:clrMapOvr>
    <a:masterClrMapping/>
  </p:clrMapOvr>
  <p:hf sldNum="0" hdr="0" ftr="0" dt="0"/>
  <p:extLst>
    <p:ext uri="{DCECCB84-F9BA-43D5-87BE-67443E8EF086}">
      <p15:sldGuideLst xmlns:p15="http://schemas.microsoft.com/office/powerpoint/2012/main">
        <p15:guide id="1" pos="38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6D82A5-3B75-8D49-D307-A171B6CA9F02}"/>
              </a:ext>
            </a:extLst>
          </p:cNvPr>
          <p:cNvSpPr/>
          <p:nvPr userDrawn="1"/>
        </p:nvSpPr>
        <p:spPr>
          <a:xfrm>
            <a:off x="-45156" y="0"/>
            <a:ext cx="12282312"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3" name="Title 8"/>
          <p:cNvSpPr>
            <a:spLocks noGrp="1"/>
          </p:cNvSpPr>
          <p:nvPr>
            <p:ph type="title"/>
          </p:nvPr>
        </p:nvSpPr>
        <p:spPr>
          <a:xfrm>
            <a:off x="322437" y="369599"/>
            <a:ext cx="7486863" cy="507731"/>
          </a:xfrm>
          <a:prstGeom prst="rect">
            <a:avLst/>
          </a:prstGeom>
        </p:spPr>
        <p:txBody>
          <a:bodyPr/>
          <a:lstStyle>
            <a:lvl1pPr>
              <a:defRPr sz="2800" b="1" i="0">
                <a:solidFill>
                  <a:schemeClr val="bg1"/>
                </a:solidFill>
                <a:latin typeface="+mj-lt"/>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1398739184"/>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55E5D6-7ABB-049D-EBBC-28FA004EB039}"/>
              </a:ext>
            </a:extLst>
          </p:cNvPr>
          <p:cNvSpPr/>
          <p:nvPr userDrawn="1"/>
        </p:nvSpPr>
        <p:spPr>
          <a:xfrm>
            <a:off x="-45156" y="0"/>
            <a:ext cx="12282312"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7" name="Title 6"/>
          <p:cNvSpPr>
            <a:spLocks noGrp="1"/>
          </p:cNvSpPr>
          <p:nvPr>
            <p:ph type="title"/>
          </p:nvPr>
        </p:nvSpPr>
        <p:spPr>
          <a:xfrm>
            <a:off x="1510748" y="946206"/>
            <a:ext cx="9191707" cy="701434"/>
          </a:xfrm>
          <a:prstGeom prst="rect">
            <a:avLst/>
          </a:prstGeom>
        </p:spPr>
        <p:txBody>
          <a:bodyPr/>
          <a:lstStyle>
            <a:lvl1pPr algn="ct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605653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latin typeface="+mj-lt"/>
              </a:defRPr>
            </a:lvl1pPr>
          </a:lstStyle>
          <a:p>
            <a:fld id="{D8D877B3-D348-4611-9BDB-C5374591D951}" type="slidenum">
              <a:rPr lang="en-US" smtClean="0"/>
              <a:pPr/>
              <a:t>‹#›</a:t>
            </a:fld>
            <a:endParaRPr lang="en-US"/>
          </a:p>
        </p:txBody>
      </p:sp>
      <p:sp>
        <p:nvSpPr>
          <p:cNvPr id="5" name="Picture Placeholder 4"/>
          <p:cNvSpPr>
            <a:spLocks noGrp="1"/>
          </p:cNvSpPr>
          <p:nvPr>
            <p:ph type="pic" sz="quarter" idx="17" hasCustomPrompt="1"/>
          </p:nvPr>
        </p:nvSpPr>
        <p:spPr>
          <a:xfrm>
            <a:off x="1866901" y="1801454"/>
            <a:ext cx="2139042" cy="2139042"/>
          </a:xfrm>
          <a:prstGeom prst="ellipse">
            <a:avLst/>
          </a:prstGeom>
          <a:pattFill prst="pct10">
            <a:fgClr>
              <a:schemeClr val="tx1"/>
            </a:fgClr>
            <a:bgClr>
              <a:schemeClr val="bg1"/>
            </a:bgClr>
          </a:pattFill>
        </p:spPr>
        <p:txBody>
          <a:bodyPr anchor="ctr">
            <a:normAutofit/>
          </a:bodyPr>
          <a:lstStyle>
            <a:lvl1pPr algn="ctr">
              <a:defRPr sz="1000" b="1" baseline="0">
                <a:latin typeface="+mj-lt"/>
              </a:defRPr>
            </a:lvl1pPr>
          </a:lstStyle>
          <a:p>
            <a:r>
              <a:rPr lang="en-US"/>
              <a:t>Drag &amp; Drop Image</a:t>
            </a:r>
          </a:p>
        </p:txBody>
      </p:sp>
      <p:sp>
        <p:nvSpPr>
          <p:cNvPr id="6" name="Picture Placeholder 4"/>
          <p:cNvSpPr>
            <a:spLocks noGrp="1"/>
          </p:cNvSpPr>
          <p:nvPr>
            <p:ph type="pic" sz="quarter" idx="18" hasCustomPrompt="1"/>
          </p:nvPr>
        </p:nvSpPr>
        <p:spPr>
          <a:xfrm>
            <a:off x="4890408" y="1801454"/>
            <a:ext cx="2139042" cy="2139042"/>
          </a:xfrm>
          <a:prstGeom prst="ellipse">
            <a:avLst/>
          </a:prstGeom>
          <a:pattFill prst="pct10">
            <a:fgClr>
              <a:schemeClr val="tx1"/>
            </a:fgClr>
            <a:bgClr>
              <a:schemeClr val="bg1"/>
            </a:bgClr>
          </a:pattFill>
        </p:spPr>
        <p:txBody>
          <a:bodyPr anchor="ctr">
            <a:normAutofit/>
          </a:bodyPr>
          <a:lstStyle>
            <a:lvl1pPr algn="ctr">
              <a:defRPr sz="1000" b="1" baseline="0">
                <a:latin typeface="+mj-lt"/>
              </a:defRPr>
            </a:lvl1pPr>
          </a:lstStyle>
          <a:p>
            <a:r>
              <a:rPr lang="en-US"/>
              <a:t>Drag &amp; Drop Image</a:t>
            </a:r>
          </a:p>
        </p:txBody>
      </p:sp>
      <p:sp>
        <p:nvSpPr>
          <p:cNvPr id="7" name="Picture Placeholder 4"/>
          <p:cNvSpPr>
            <a:spLocks noGrp="1"/>
          </p:cNvSpPr>
          <p:nvPr>
            <p:ph type="pic" sz="quarter" idx="19" hasCustomPrompt="1"/>
          </p:nvPr>
        </p:nvSpPr>
        <p:spPr>
          <a:xfrm>
            <a:off x="7913915" y="1801454"/>
            <a:ext cx="2139042" cy="2139042"/>
          </a:xfrm>
          <a:prstGeom prst="ellipse">
            <a:avLst/>
          </a:prstGeom>
          <a:pattFill prst="pct10">
            <a:fgClr>
              <a:schemeClr val="tx1"/>
            </a:fgClr>
            <a:bgClr>
              <a:schemeClr val="bg1"/>
            </a:bgClr>
          </a:pattFill>
        </p:spPr>
        <p:txBody>
          <a:bodyPr anchor="ctr">
            <a:normAutofit/>
          </a:bodyPr>
          <a:lstStyle>
            <a:lvl1pPr algn="ctr">
              <a:defRPr sz="1000" b="1" baseline="0">
                <a:latin typeface="+mj-lt"/>
              </a:defRPr>
            </a:lvl1pPr>
          </a:lstStyle>
          <a:p>
            <a:r>
              <a:rPr lang="en-US"/>
              <a:t>Drag &amp; Drop Image</a:t>
            </a:r>
          </a:p>
        </p:txBody>
      </p:sp>
      <p:sp>
        <p:nvSpPr>
          <p:cNvPr id="9" name="Google Shape;26;p285">
            <a:extLst>
              <a:ext uri="{FF2B5EF4-FFF2-40B4-BE49-F238E27FC236}">
                <a16:creationId xmlns:a16="http://schemas.microsoft.com/office/drawing/2014/main" id="{38A25502-209A-4C00-8DF8-F329D78AAD00}"/>
              </a:ext>
            </a:extLst>
          </p:cNvPr>
          <p:cNvSpPr txBox="1">
            <a:spLocks noGrp="1"/>
          </p:cNvSpPr>
          <p:nvPr>
            <p:ph type="title"/>
          </p:nvPr>
        </p:nvSpPr>
        <p:spPr>
          <a:xfrm>
            <a:off x="300037" y="198438"/>
            <a:ext cx="11552237"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0" name="Google Shape;28;p285">
            <a:extLst>
              <a:ext uri="{FF2B5EF4-FFF2-40B4-BE49-F238E27FC236}">
                <a16:creationId xmlns:a16="http://schemas.microsoft.com/office/drawing/2014/main" id="{F76BA3F5-AF50-405B-A062-14176C958969}"/>
              </a:ext>
            </a:extLst>
          </p:cNvPr>
          <p:cNvSpPr txBox="1">
            <a:spLocks noGrp="1"/>
          </p:cNvSpPr>
          <p:nvPr>
            <p:ph type="body" idx="2"/>
          </p:nvPr>
        </p:nvSpPr>
        <p:spPr>
          <a:xfrm>
            <a:off x="300038" y="609600"/>
            <a:ext cx="11552237" cy="457200"/>
          </a:xfrm>
          <a:prstGeom prst="rect">
            <a:avLst/>
          </a:prstGeom>
          <a:noFill/>
          <a:ln>
            <a:noFill/>
          </a:ln>
        </p:spPr>
        <p:txBody>
          <a:bodyPr spcFirstLastPara="1" wrap="square" lIns="91425" tIns="0" rIns="91425" bIns="45700" anchor="t" anchorCtr="0">
            <a:noAutofit/>
          </a:bodyPr>
          <a:lstStyle>
            <a:lvl1pPr marL="9525" lvl="0" indent="-9525" algn="l">
              <a:spcBef>
                <a:spcPts val="400"/>
              </a:spcBef>
              <a:spcAft>
                <a:spcPts val="0"/>
              </a:spcAft>
              <a:buClr>
                <a:srgbClr val="4F81BD"/>
              </a:buClr>
              <a:buSzPts val="2000"/>
              <a:buNone/>
              <a:defRPr sz="2000" b="0">
                <a:solidFill>
                  <a:srgbClr val="4F81BD"/>
                </a:solidFill>
                <a:latin typeface="+mj-lt"/>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650908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latin typeface="+mj-lt"/>
              </a:defRPr>
            </a:lvl1pPr>
          </a:lstStyle>
          <a:p>
            <a:endParaRPr lang="en-US"/>
          </a:p>
        </p:txBody>
      </p:sp>
      <p:sp>
        <p:nvSpPr>
          <p:cNvPr id="5" name="Picture Placeholder 4"/>
          <p:cNvSpPr>
            <a:spLocks noGrp="1"/>
          </p:cNvSpPr>
          <p:nvPr>
            <p:ph type="pic" sz="quarter" idx="17" hasCustomPrompt="1"/>
          </p:nvPr>
        </p:nvSpPr>
        <p:spPr>
          <a:xfrm>
            <a:off x="1866901" y="1181100"/>
            <a:ext cx="1406070" cy="1406070"/>
          </a:xfrm>
          <a:prstGeom prst="ellipse">
            <a:avLst/>
          </a:prstGeom>
          <a:pattFill prst="pct10">
            <a:fgClr>
              <a:schemeClr val="tx1"/>
            </a:fgClr>
            <a:bgClr>
              <a:schemeClr val="bg1"/>
            </a:bgClr>
          </a:pattFill>
        </p:spPr>
        <p:txBody>
          <a:bodyPr anchor="ctr">
            <a:normAutofit/>
          </a:bodyPr>
          <a:lstStyle>
            <a:lvl1pPr algn="ctr">
              <a:defRPr sz="1000" b="1" baseline="0">
                <a:latin typeface="+mj-lt"/>
              </a:defRPr>
            </a:lvl1pPr>
          </a:lstStyle>
          <a:p>
            <a:r>
              <a:rPr lang="en-US"/>
              <a:t>Drag &amp; Drop Image</a:t>
            </a:r>
          </a:p>
        </p:txBody>
      </p:sp>
      <p:sp>
        <p:nvSpPr>
          <p:cNvPr id="6" name="Oval 5"/>
          <p:cNvSpPr/>
          <p:nvPr userDrawn="1"/>
        </p:nvSpPr>
        <p:spPr>
          <a:xfrm>
            <a:off x="1448707" y="762906"/>
            <a:ext cx="2242457" cy="2242457"/>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4">
            <a:extLst>
              <a:ext uri="{FF2B5EF4-FFF2-40B4-BE49-F238E27FC236}">
                <a16:creationId xmlns:a16="http://schemas.microsoft.com/office/drawing/2014/main" id="{FEC91DBC-F039-4171-15A9-341ED876E16B}"/>
              </a:ext>
            </a:extLst>
          </p:cNvPr>
          <p:cNvSpPr>
            <a:spLocks noGrp="1"/>
          </p:cNvSpPr>
          <p:nvPr>
            <p:ph type="title" hasCustomPrompt="1"/>
          </p:nvPr>
        </p:nvSpPr>
        <p:spPr>
          <a:xfrm>
            <a:off x="6108526" y="965551"/>
            <a:ext cx="4229100" cy="1621619"/>
          </a:xfrm>
          <a:prstGeom prst="rect">
            <a:avLst/>
          </a:prstGeom>
        </p:spPr>
        <p:txBody>
          <a:bodyPr/>
          <a:lstStyle>
            <a:lvl1pPr>
              <a:defRPr sz="3600">
                <a:latin typeface="+mj-lt"/>
              </a:defRPr>
            </a:lvl1pPr>
          </a:lstStyle>
          <a:p>
            <a:r>
              <a:rPr lang="en-US"/>
              <a:t>Click to edit master title style</a:t>
            </a:r>
          </a:p>
        </p:txBody>
      </p:sp>
    </p:spTree>
    <p:extLst>
      <p:ext uri="{BB962C8B-B14F-4D97-AF65-F5344CB8AC3E}">
        <p14:creationId xmlns:p14="http://schemas.microsoft.com/office/powerpoint/2010/main" val="3582935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560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0" y="3314700"/>
            <a:ext cx="4064000" cy="35433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
        <p:nvSpPr>
          <p:cNvPr id="5" name="Picture Placeholder 4"/>
          <p:cNvSpPr>
            <a:spLocks noGrp="1"/>
          </p:cNvSpPr>
          <p:nvPr>
            <p:ph type="pic" sz="quarter" idx="14" hasCustomPrompt="1"/>
          </p:nvPr>
        </p:nvSpPr>
        <p:spPr>
          <a:xfrm>
            <a:off x="4064000" y="3314700"/>
            <a:ext cx="4064000" cy="35433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
        <p:nvSpPr>
          <p:cNvPr id="6" name="Picture Placeholder 4"/>
          <p:cNvSpPr>
            <a:spLocks noGrp="1"/>
          </p:cNvSpPr>
          <p:nvPr>
            <p:ph type="pic" sz="quarter" idx="15" hasCustomPrompt="1"/>
          </p:nvPr>
        </p:nvSpPr>
        <p:spPr>
          <a:xfrm>
            <a:off x="8128000" y="3314700"/>
            <a:ext cx="4064000" cy="35433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
        <p:nvSpPr>
          <p:cNvPr id="7" name="Title 4"/>
          <p:cNvSpPr>
            <a:spLocks noGrp="1"/>
          </p:cNvSpPr>
          <p:nvPr>
            <p:ph type="title" hasCustomPrompt="1"/>
          </p:nvPr>
        </p:nvSpPr>
        <p:spPr>
          <a:xfrm>
            <a:off x="1866900" y="1000025"/>
            <a:ext cx="4229100" cy="1621619"/>
          </a:xfrm>
          <a:prstGeom prst="rect">
            <a:avLst/>
          </a:prstGeom>
        </p:spPr>
        <p:txBody>
          <a:bodyPr/>
          <a:lstStyle>
            <a:lvl1pPr>
              <a:defRPr sz="3600">
                <a:latin typeface="+mj-lt"/>
              </a:defRPr>
            </a:lvl1pPr>
          </a:lstStyle>
          <a:p>
            <a:r>
              <a:rPr lang="en-US"/>
              <a:t>Click to edit master title style</a:t>
            </a:r>
          </a:p>
        </p:txBody>
      </p:sp>
    </p:spTree>
    <p:extLst>
      <p:ext uri="{BB962C8B-B14F-4D97-AF65-F5344CB8AC3E}">
        <p14:creationId xmlns:p14="http://schemas.microsoft.com/office/powerpoint/2010/main" val="1396789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0" y="3416300"/>
            <a:ext cx="6096000" cy="34417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
        <p:nvSpPr>
          <p:cNvPr id="7" name="Picture Placeholder 4"/>
          <p:cNvSpPr>
            <a:spLocks noGrp="1"/>
          </p:cNvSpPr>
          <p:nvPr>
            <p:ph type="pic" sz="quarter" idx="14" hasCustomPrompt="1"/>
          </p:nvPr>
        </p:nvSpPr>
        <p:spPr>
          <a:xfrm>
            <a:off x="6096000" y="3416300"/>
            <a:ext cx="6096000" cy="34417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Tree>
    <p:extLst>
      <p:ext uri="{BB962C8B-B14F-4D97-AF65-F5344CB8AC3E}">
        <p14:creationId xmlns:p14="http://schemas.microsoft.com/office/powerpoint/2010/main" val="348179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1828799" y="813594"/>
            <a:ext cx="2450930" cy="49976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mj-lt"/>
                <a:ea typeface="Source Sans Pro" charset="0"/>
                <a:cs typeface="Source Sans Pro" charset="0"/>
              </a:defRPr>
            </a:lvl1pPr>
          </a:lstStyle>
          <a:p>
            <a:r>
              <a:rPr lang="en-US"/>
              <a:t>Drag &amp; Drop Image</a:t>
            </a:r>
          </a:p>
        </p:txBody>
      </p:sp>
      <p:sp>
        <p:nvSpPr>
          <p:cNvPr id="5" name="Picture Placeholder 2"/>
          <p:cNvSpPr>
            <a:spLocks noGrp="1"/>
          </p:cNvSpPr>
          <p:nvPr>
            <p:ph type="pic" sz="quarter" idx="11" hasCustomPrompt="1"/>
          </p:nvPr>
        </p:nvSpPr>
        <p:spPr>
          <a:xfrm>
            <a:off x="4390942" y="813594"/>
            <a:ext cx="2450930" cy="243623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mj-lt"/>
                <a:ea typeface="Source Sans Pro" charset="0"/>
                <a:cs typeface="Source Sans Pro" charset="0"/>
              </a:defRPr>
            </a:lvl1pPr>
          </a:lstStyle>
          <a:p>
            <a:r>
              <a:rPr lang="en-US"/>
              <a:t>Drag &amp; Drop Image</a:t>
            </a:r>
          </a:p>
        </p:txBody>
      </p:sp>
      <p:sp>
        <p:nvSpPr>
          <p:cNvPr id="6" name="Picture Placeholder 2"/>
          <p:cNvSpPr>
            <a:spLocks noGrp="1"/>
          </p:cNvSpPr>
          <p:nvPr>
            <p:ph type="pic" sz="quarter" idx="12" hasCustomPrompt="1"/>
          </p:nvPr>
        </p:nvSpPr>
        <p:spPr>
          <a:xfrm>
            <a:off x="4390942" y="3375048"/>
            <a:ext cx="2450930" cy="243623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mj-lt"/>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57102335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6716358" y="1382358"/>
            <a:ext cx="5486400" cy="5486400"/>
          </a:xfrm>
          <a:custGeom>
            <a:avLst/>
            <a:gdLst>
              <a:gd name="connsiteX0" fmla="*/ 1909187 w 1909187"/>
              <a:gd name="connsiteY0" fmla="*/ 0 h 1909187"/>
              <a:gd name="connsiteX1" fmla="*/ 1909187 w 1909187"/>
              <a:gd name="connsiteY1" fmla="*/ 1909187 h 1909187"/>
              <a:gd name="connsiteX2" fmla="*/ 0 w 1909187"/>
              <a:gd name="connsiteY2" fmla="*/ 1909187 h 1909187"/>
              <a:gd name="connsiteX3" fmla="*/ 1909187 w 1909187"/>
              <a:gd name="connsiteY3" fmla="*/ 0 h 1909187"/>
            </a:gdLst>
            <a:ahLst/>
            <a:cxnLst>
              <a:cxn ang="0">
                <a:pos x="connsiteX0" y="connsiteY0"/>
              </a:cxn>
              <a:cxn ang="0">
                <a:pos x="connsiteX1" y="connsiteY1"/>
              </a:cxn>
              <a:cxn ang="0">
                <a:pos x="connsiteX2" y="connsiteY2"/>
              </a:cxn>
              <a:cxn ang="0">
                <a:pos x="connsiteX3" y="connsiteY3"/>
              </a:cxn>
            </a:cxnLst>
            <a:rect l="l" t="t" r="r" b="b"/>
            <a:pathLst>
              <a:path w="1909187" h="1909187">
                <a:moveTo>
                  <a:pt x="1909187" y="0"/>
                </a:moveTo>
                <a:lnTo>
                  <a:pt x="1909187" y="1909187"/>
                </a:lnTo>
                <a:lnTo>
                  <a:pt x="0" y="1909187"/>
                </a:lnTo>
                <a:cubicBezTo>
                  <a:pt x="0" y="854772"/>
                  <a:pt x="854772" y="0"/>
                  <a:pt x="1909187"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mj-lt"/>
                <a:ea typeface="Source Sans Pro" charset="0"/>
                <a:cs typeface="Source Sans Pro" charset="0"/>
              </a:defRPr>
            </a:lvl1pPr>
          </a:lstStyle>
          <a:p>
            <a:r>
              <a:rPr lang="en-US"/>
              <a:t>Drag &amp; Drop Image</a:t>
            </a:r>
          </a:p>
        </p:txBody>
      </p:sp>
      <p:sp>
        <p:nvSpPr>
          <p:cNvPr id="9" name="Title 8"/>
          <p:cNvSpPr>
            <a:spLocks noGrp="1"/>
          </p:cNvSpPr>
          <p:nvPr>
            <p:ph type="title"/>
          </p:nvPr>
        </p:nvSpPr>
        <p:spPr>
          <a:xfrm>
            <a:off x="1828800" y="1143000"/>
            <a:ext cx="4267200" cy="1272902"/>
          </a:xfrm>
          <a:prstGeom prst="rect">
            <a:avLst/>
          </a:prstGeom>
        </p:spPr>
        <p:txBody>
          <a:bodyPr/>
          <a:lstStyle>
            <a:lvl1pPr>
              <a:defRPr sz="2800" b="1" i="0">
                <a:solidFill>
                  <a:schemeClr val="tx2"/>
                </a:solidFill>
                <a:latin typeface="+mj-lt"/>
                <a:ea typeface="Source Sans Pro Black" charset="0"/>
                <a:cs typeface="Source Sans Pro Black" charset="0"/>
              </a:defRPr>
            </a:lvl1pPr>
          </a:lstStyle>
          <a:p>
            <a:r>
              <a:rPr lang="en-US"/>
              <a:t>Click to edit Master title style</a:t>
            </a:r>
          </a:p>
        </p:txBody>
      </p:sp>
      <p:sp>
        <p:nvSpPr>
          <p:cNvPr id="4" name="Freeform 3"/>
          <p:cNvSpPr/>
          <p:nvPr userDrawn="1"/>
        </p:nvSpPr>
        <p:spPr>
          <a:xfrm>
            <a:off x="5970494" y="636494"/>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3545745221"/>
      </p:ext>
    </p:extLst>
  </p:cSld>
  <p:clrMapOvr>
    <a:masterClrMapping/>
  </p:clrMapOvr>
  <p:extLst>
    <p:ext uri="{DCECCB84-F9BA-43D5-87BE-67443E8EF086}">
      <p15:sldGuideLst xmlns:p15="http://schemas.microsoft.com/office/powerpoint/2012/main">
        <p15:guide id="1" orient="horz" pos="720">
          <p15:clr>
            <a:srgbClr val="FBAE40"/>
          </p15:clr>
        </p15:guide>
        <p15:guide id="2" pos="11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3" name="Freeform 2"/>
          <p:cNvSpPr/>
          <p:nvPr userDrawn="1"/>
        </p:nvSpPr>
        <p:spPr>
          <a:xfrm flipH="1">
            <a:off x="-10391" y="636494"/>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Picture Placeholder 8"/>
          <p:cNvSpPr>
            <a:spLocks noGrp="1"/>
          </p:cNvSpPr>
          <p:nvPr>
            <p:ph type="pic" sz="quarter" idx="10" hasCustomPrompt="1"/>
          </p:nvPr>
        </p:nvSpPr>
        <p:spPr>
          <a:xfrm flipH="1">
            <a:off x="0" y="1382358"/>
            <a:ext cx="5486400" cy="5486400"/>
          </a:xfrm>
          <a:custGeom>
            <a:avLst/>
            <a:gdLst>
              <a:gd name="connsiteX0" fmla="*/ 2743200 w 2743200"/>
              <a:gd name="connsiteY0" fmla="*/ 0 h 2743200"/>
              <a:gd name="connsiteX1" fmla="*/ 0 w 2743200"/>
              <a:gd name="connsiteY1" fmla="*/ 2743200 h 2743200"/>
              <a:gd name="connsiteX2" fmla="*/ 2743200 w 2743200"/>
              <a:gd name="connsiteY2" fmla="*/ 2743200 h 2743200"/>
            </a:gdLst>
            <a:ahLst/>
            <a:cxnLst>
              <a:cxn ang="0">
                <a:pos x="connsiteX0" y="connsiteY0"/>
              </a:cxn>
              <a:cxn ang="0">
                <a:pos x="connsiteX1" y="connsiteY1"/>
              </a:cxn>
              <a:cxn ang="0">
                <a:pos x="connsiteX2" y="connsiteY2"/>
              </a:cxn>
            </a:cxnLst>
            <a:rect l="l" t="t" r="r" b="b"/>
            <a:pathLst>
              <a:path w="2743200" h="2743200">
                <a:moveTo>
                  <a:pt x="2743200" y="0"/>
                </a:moveTo>
                <a:cubicBezTo>
                  <a:pt x="1228172" y="0"/>
                  <a:pt x="0" y="1228172"/>
                  <a:pt x="0" y="2743200"/>
                </a:cubicBezTo>
                <a:lnTo>
                  <a:pt x="2743200" y="274320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mj-lt"/>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47979228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2906714"/>
            <a:ext cx="10363200" cy="1362075"/>
          </a:xfrm>
          <a:prstGeom prst="rect">
            <a:avLst/>
          </a:prstGeom>
        </p:spPr>
        <p:txBody>
          <a:bodyPr anchor="b"/>
          <a:lstStyle>
            <a:lvl1pPr algn="l">
              <a:defRPr sz="3600" b="1" cap="all"/>
            </a:lvl1pPr>
          </a:lstStyle>
          <a:p>
            <a:r>
              <a:rPr lang="en-US"/>
              <a:t>Click to edit</a:t>
            </a:r>
          </a:p>
        </p:txBody>
      </p:sp>
      <p:sp>
        <p:nvSpPr>
          <p:cNvPr id="3" name="Text Placeholder 2"/>
          <p:cNvSpPr>
            <a:spLocks noGrp="1"/>
          </p:cNvSpPr>
          <p:nvPr>
            <p:ph type="body" idx="1"/>
          </p:nvPr>
        </p:nvSpPr>
        <p:spPr>
          <a:xfrm>
            <a:off x="609600" y="4268789"/>
            <a:ext cx="10363200" cy="1500187"/>
          </a:xfrm>
        </p:spPr>
        <p:txBody>
          <a:bodyPr anchor="t"/>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pic>
        <p:nvPicPr>
          <p:cNvPr id="4" name="Picture 3">
            <a:extLst>
              <a:ext uri="{FF2B5EF4-FFF2-40B4-BE49-F238E27FC236}">
                <a16:creationId xmlns:a16="http://schemas.microsoft.com/office/drawing/2014/main" id="{9671786C-4F0B-0A70-EF15-0084D5DDBD39}"/>
              </a:ext>
            </a:extLst>
          </p:cNvPr>
          <p:cNvPicPr>
            <a:picLocks noChangeAspect="1"/>
          </p:cNvPicPr>
          <p:nvPr userDrawn="1"/>
        </p:nvPicPr>
        <p:blipFill>
          <a:blip r:embed="rId2"/>
          <a:stretch>
            <a:fillRect/>
          </a:stretch>
        </p:blipFill>
        <p:spPr>
          <a:xfrm>
            <a:off x="11525926" y="0"/>
            <a:ext cx="666074" cy="665449"/>
          </a:xfrm>
          <a:prstGeom prst="rect">
            <a:avLst/>
          </a:prstGeom>
        </p:spPr>
      </p:pic>
    </p:spTree>
    <p:extLst>
      <p:ext uri="{BB962C8B-B14F-4D97-AF65-F5344CB8AC3E}">
        <p14:creationId xmlns:p14="http://schemas.microsoft.com/office/powerpoint/2010/main" val="1545927625"/>
      </p:ext>
    </p:extLst>
  </p:cSld>
  <p:clrMapOvr>
    <a:masterClrMapping/>
  </p:clrMapOvr>
  <p:hf sldNum="0" hdr="0" ftr="0" dt="0"/>
  <p:extLst>
    <p:ext uri="{DCECCB84-F9BA-43D5-87BE-67443E8EF086}">
      <p15:sldGuideLst xmlns:p15="http://schemas.microsoft.com/office/powerpoint/2012/main">
        <p15:guide id="1" pos="38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10391" y="-10391"/>
            <a:ext cx="5486400" cy="5486400"/>
          </a:xfrm>
          <a:custGeom>
            <a:avLst/>
            <a:gdLst>
              <a:gd name="connsiteX0" fmla="*/ 0 w 1909187"/>
              <a:gd name="connsiteY0" fmla="*/ 0 h 1909187"/>
              <a:gd name="connsiteX1" fmla="*/ 1909187 w 1909187"/>
              <a:gd name="connsiteY1" fmla="*/ 0 h 1909187"/>
              <a:gd name="connsiteX2" fmla="*/ 0 w 1909187"/>
              <a:gd name="connsiteY2" fmla="*/ 1909187 h 1909187"/>
            </a:gdLst>
            <a:ahLst/>
            <a:cxnLst>
              <a:cxn ang="0">
                <a:pos x="connsiteX0" y="connsiteY0"/>
              </a:cxn>
              <a:cxn ang="0">
                <a:pos x="connsiteX1" y="connsiteY1"/>
              </a:cxn>
              <a:cxn ang="0">
                <a:pos x="connsiteX2" y="connsiteY2"/>
              </a:cxn>
            </a:cxnLst>
            <a:rect l="l" t="t" r="r" b="b"/>
            <a:pathLst>
              <a:path w="1909187" h="1909187">
                <a:moveTo>
                  <a:pt x="0" y="0"/>
                </a:moveTo>
                <a:lnTo>
                  <a:pt x="1909187" y="0"/>
                </a:lnTo>
                <a:cubicBezTo>
                  <a:pt x="1909187" y="1054415"/>
                  <a:pt x="1054415" y="1909187"/>
                  <a:pt x="0" y="1909187"/>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mj-lt"/>
                <a:ea typeface="Source Sans Pro" charset="0"/>
                <a:cs typeface="Source Sans Pro" charset="0"/>
              </a:defRPr>
            </a:lvl1pPr>
          </a:lstStyle>
          <a:p>
            <a:r>
              <a:rPr lang="en-US"/>
              <a:t>Drag &amp; Drop Image</a:t>
            </a:r>
          </a:p>
        </p:txBody>
      </p:sp>
      <p:sp>
        <p:nvSpPr>
          <p:cNvPr id="4" name="Freeform 3"/>
          <p:cNvSpPr/>
          <p:nvPr userDrawn="1"/>
        </p:nvSpPr>
        <p:spPr>
          <a:xfrm flipH="1" flipV="1">
            <a:off x="-10391" y="-10391"/>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9089519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3" name="Freeform 2"/>
          <p:cNvSpPr/>
          <p:nvPr userDrawn="1"/>
        </p:nvSpPr>
        <p:spPr>
          <a:xfrm flipV="1">
            <a:off x="5970127" y="-10391"/>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 name="Picture Placeholder 7"/>
          <p:cNvSpPr>
            <a:spLocks noGrp="1"/>
          </p:cNvSpPr>
          <p:nvPr>
            <p:ph type="pic" sz="quarter" idx="11" hasCustomPrompt="1"/>
          </p:nvPr>
        </p:nvSpPr>
        <p:spPr>
          <a:xfrm flipH="1">
            <a:off x="6715991" y="-10391"/>
            <a:ext cx="5486400" cy="5486400"/>
          </a:xfrm>
          <a:custGeom>
            <a:avLst/>
            <a:gdLst>
              <a:gd name="connsiteX0" fmla="*/ 1371600 w 1371600"/>
              <a:gd name="connsiteY0" fmla="*/ 0 h 1371600"/>
              <a:gd name="connsiteX1" fmla="*/ 0 w 1371600"/>
              <a:gd name="connsiteY1" fmla="*/ 0 h 1371600"/>
              <a:gd name="connsiteX2" fmla="*/ 0 w 1371600"/>
              <a:gd name="connsiteY2" fmla="*/ 1371600 h 1371600"/>
              <a:gd name="connsiteX3" fmla="*/ 1371600 w 1371600"/>
              <a:gd name="connsiteY3" fmla="*/ 0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371600" y="0"/>
                </a:moveTo>
                <a:lnTo>
                  <a:pt x="0" y="0"/>
                </a:lnTo>
                <a:lnTo>
                  <a:pt x="0" y="1371600"/>
                </a:lnTo>
                <a:cubicBezTo>
                  <a:pt x="757514" y="1371600"/>
                  <a:pt x="1371600" y="757514"/>
                  <a:pt x="137160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mj-lt"/>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206783129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932141" y="0"/>
            <a:ext cx="5259859"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mj-lt"/>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2973542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2"/>
          <p:cNvSpPr>
            <a:spLocks noGrp="1"/>
          </p:cNvSpPr>
          <p:nvPr>
            <p:ph type="pic" sz="quarter" idx="10" hasCustomPrompt="1"/>
          </p:nvPr>
        </p:nvSpPr>
        <p:spPr>
          <a:xfrm>
            <a:off x="2115967" y="2336455"/>
            <a:ext cx="1807028" cy="1807028"/>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j-lt"/>
                <a:ea typeface="Source Sans Pro" charset="0"/>
                <a:cs typeface="Source Sans Pro" charset="0"/>
              </a:defRPr>
            </a:lvl1pPr>
          </a:lstStyle>
          <a:p>
            <a:r>
              <a:rPr lang="en-US"/>
              <a:t>Drag &amp; Drop picture</a:t>
            </a:r>
          </a:p>
        </p:txBody>
      </p:sp>
      <p:sp>
        <p:nvSpPr>
          <p:cNvPr id="6" name="Picture Placeholder 2"/>
          <p:cNvSpPr>
            <a:spLocks noGrp="1"/>
          </p:cNvSpPr>
          <p:nvPr>
            <p:ph type="pic" sz="quarter" idx="11" hasCustomPrompt="1"/>
          </p:nvPr>
        </p:nvSpPr>
        <p:spPr>
          <a:xfrm>
            <a:off x="5207509" y="2336455"/>
            <a:ext cx="1807028" cy="1807028"/>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j-lt"/>
                <a:ea typeface="Source Sans Pro" charset="0"/>
                <a:cs typeface="Source Sans Pro" charset="0"/>
              </a:defRPr>
            </a:lvl1pPr>
          </a:lstStyle>
          <a:p>
            <a:r>
              <a:rPr lang="en-US"/>
              <a:t>Drag &amp; Drop picture</a:t>
            </a:r>
          </a:p>
        </p:txBody>
      </p:sp>
      <p:sp>
        <p:nvSpPr>
          <p:cNvPr id="7" name="Picture Placeholder 2"/>
          <p:cNvSpPr>
            <a:spLocks noGrp="1"/>
          </p:cNvSpPr>
          <p:nvPr>
            <p:ph type="pic" sz="quarter" idx="12" hasCustomPrompt="1"/>
          </p:nvPr>
        </p:nvSpPr>
        <p:spPr>
          <a:xfrm>
            <a:off x="8299051" y="2336455"/>
            <a:ext cx="1807028" cy="1807028"/>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j-lt"/>
                <a:ea typeface="Source Sans Pro" charset="0"/>
                <a:cs typeface="Source Sans Pro" charset="0"/>
              </a:defRPr>
            </a:lvl1pPr>
          </a:lstStyle>
          <a:p>
            <a:r>
              <a:rPr lang="en-US"/>
              <a:t>Drag &amp; Drop picture</a:t>
            </a:r>
          </a:p>
        </p:txBody>
      </p:sp>
    </p:spTree>
    <p:extLst>
      <p:ext uri="{BB962C8B-B14F-4D97-AF65-F5344CB8AC3E}">
        <p14:creationId xmlns:p14="http://schemas.microsoft.com/office/powerpoint/2010/main" val="30387839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5_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300038" y="198438"/>
            <a:ext cx="10875962" cy="411162"/>
          </a:xfrm>
          <a:prstGeom prst="rect">
            <a:avLst/>
          </a:prstGeom>
        </p:spPr>
        <p:txBody>
          <a:bodyPr/>
          <a:lstStyle/>
          <a:p>
            <a:r>
              <a:rPr lang="en-US" noProof="0"/>
              <a:t>Click to edit Master title style</a:t>
            </a:r>
          </a:p>
        </p:txBody>
      </p:sp>
      <p:sp>
        <p:nvSpPr>
          <p:cNvPr id="3" name="Content Placeholder 2"/>
          <p:cNvSpPr>
            <a:spLocks noGrp="1"/>
          </p:cNvSpPr>
          <p:nvPr>
            <p:ph idx="1"/>
          </p:nvPr>
        </p:nvSpPr>
        <p:spPr>
          <a:xfrm>
            <a:off x="316656" y="1331476"/>
            <a:ext cx="11684000" cy="369332"/>
          </a:xfrm>
        </p:spPr>
        <p:txBody>
          <a:bodyPr>
            <a:noAutofit/>
          </a:bodyPr>
          <a:lstStyle>
            <a:lvl1pPr marL="9525" indent="-9525">
              <a:buNone/>
              <a:tabLst/>
              <a:defRPr sz="1600"/>
            </a:lvl1pPr>
            <a:lvl2pPr>
              <a:buNone/>
              <a:defRPr sz="1800"/>
            </a:lvl2pPr>
            <a:lvl3pPr>
              <a:buNone/>
              <a:defRPr sz="1800"/>
            </a:lvl3pPr>
            <a:lvl4pPr>
              <a:buNone/>
              <a:defRPr sz="1800"/>
            </a:lvl4pPr>
            <a:lvl5pPr>
              <a:buNone/>
              <a:defRPr sz="1800"/>
            </a:lvl5pPr>
          </a:lstStyle>
          <a:p>
            <a:pPr lvl="0"/>
            <a:r>
              <a:rPr lang="en-US" noProof="0"/>
              <a:t>Click to edit Master text styles</a:t>
            </a:r>
          </a:p>
        </p:txBody>
      </p:sp>
      <p:sp>
        <p:nvSpPr>
          <p:cNvPr id="8" name="Content Placeholder 7"/>
          <p:cNvSpPr>
            <a:spLocks noGrp="1"/>
          </p:cNvSpPr>
          <p:nvPr>
            <p:ph sz="quarter" idx="10"/>
          </p:nvPr>
        </p:nvSpPr>
        <p:spPr>
          <a:xfrm>
            <a:off x="316656" y="798076"/>
            <a:ext cx="10972800" cy="457200"/>
          </a:xfrm>
        </p:spPr>
        <p:txBody>
          <a:bodyPr tIns="0" anchor="t">
            <a:noAutofit/>
          </a:bodyPr>
          <a:lstStyle>
            <a:lvl1pPr>
              <a:buNone/>
              <a:defRPr sz="2000" b="1">
                <a:solidFill>
                  <a:srgbClr val="4F81BD"/>
                </a:solidFill>
              </a:defRPr>
            </a:lvl1pPr>
            <a:lvl2pPr>
              <a:buNone/>
              <a:defRPr sz="2400"/>
            </a:lvl2pPr>
            <a:lvl3pPr>
              <a:buNone/>
              <a:defRPr sz="2400"/>
            </a:lvl3pPr>
            <a:lvl4pPr>
              <a:buNone/>
              <a:defRPr sz="2400"/>
            </a:lvl4pPr>
            <a:lvl5pPr>
              <a:buNone/>
              <a:defRPr sz="2400"/>
            </a:lvl5pPr>
          </a:lstStyle>
          <a:p>
            <a:pPr lvl="0"/>
            <a:r>
              <a:rPr lang="en-US" noProof="0"/>
              <a:t>Click to edit Master text styles</a:t>
            </a:r>
          </a:p>
        </p:txBody>
      </p:sp>
    </p:spTree>
    <p:extLst>
      <p:ext uri="{BB962C8B-B14F-4D97-AF65-F5344CB8AC3E}">
        <p14:creationId xmlns:p14="http://schemas.microsoft.com/office/powerpoint/2010/main" val="106179867"/>
      </p:ext>
    </p:extLst>
  </p:cSld>
  <p:clrMapOvr>
    <a:masterClrMapping/>
  </p:clrMapOvr>
  <p:extLst>
    <p:ext uri="{DCECCB84-F9BA-43D5-87BE-67443E8EF086}">
      <p15:sldGuideLst xmlns:p15="http://schemas.microsoft.com/office/powerpoint/2012/main">
        <p15:guide id="1" pos="192">
          <p15:clr>
            <a:srgbClr val="FBAE40"/>
          </p15:clr>
        </p15:guide>
        <p15:guide id="2" pos="7488">
          <p15:clr>
            <a:srgbClr val="FBAE40"/>
          </p15:clr>
        </p15:guide>
        <p15:guide id="3" orient="horz" pos="4032">
          <p15:clr>
            <a:srgbClr val="FBAE40"/>
          </p15:clr>
        </p15:guide>
        <p15:guide id="4"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300038" y="198438"/>
            <a:ext cx="10875962" cy="411162"/>
          </a:xfrm>
          <a:prstGeom prst="rect">
            <a:avLst/>
          </a:prstGeom>
        </p:spPr>
        <p:txBody>
          <a:bodyPr/>
          <a:lstStyle/>
          <a:p>
            <a:r>
              <a:rPr lang="en-US" noProof="0"/>
              <a:t>Click to edit Master title style</a:t>
            </a:r>
          </a:p>
        </p:txBody>
      </p:sp>
      <p:sp>
        <p:nvSpPr>
          <p:cNvPr id="3" name="Content Placeholder 2"/>
          <p:cNvSpPr>
            <a:spLocks noGrp="1"/>
          </p:cNvSpPr>
          <p:nvPr>
            <p:ph idx="1"/>
          </p:nvPr>
        </p:nvSpPr>
        <p:spPr>
          <a:xfrm>
            <a:off x="316656" y="1331476"/>
            <a:ext cx="11684000" cy="369332"/>
          </a:xfrm>
        </p:spPr>
        <p:txBody>
          <a:bodyPr>
            <a:noAutofit/>
          </a:bodyPr>
          <a:lstStyle>
            <a:lvl1pPr marL="9525" indent="-9525">
              <a:buNone/>
              <a:tabLst/>
              <a:defRPr sz="1600"/>
            </a:lvl1pPr>
            <a:lvl2pPr>
              <a:buNone/>
              <a:defRPr sz="1800"/>
            </a:lvl2pPr>
            <a:lvl3pPr>
              <a:buNone/>
              <a:defRPr sz="1800"/>
            </a:lvl3pPr>
            <a:lvl4pPr>
              <a:buNone/>
              <a:defRPr sz="1800"/>
            </a:lvl4pPr>
            <a:lvl5pPr>
              <a:buNone/>
              <a:defRPr sz="1800"/>
            </a:lvl5pPr>
          </a:lstStyle>
          <a:p>
            <a:pPr lvl="0"/>
            <a:r>
              <a:rPr lang="en-US" noProof="0"/>
              <a:t>Click to edit Master text styles</a:t>
            </a:r>
          </a:p>
        </p:txBody>
      </p:sp>
      <p:sp>
        <p:nvSpPr>
          <p:cNvPr id="8" name="Content Placeholder 7"/>
          <p:cNvSpPr>
            <a:spLocks noGrp="1"/>
          </p:cNvSpPr>
          <p:nvPr>
            <p:ph sz="quarter" idx="10"/>
          </p:nvPr>
        </p:nvSpPr>
        <p:spPr>
          <a:xfrm>
            <a:off x="316656" y="798076"/>
            <a:ext cx="10972800" cy="457200"/>
          </a:xfrm>
        </p:spPr>
        <p:txBody>
          <a:bodyPr tIns="0" anchor="t">
            <a:noAutofit/>
          </a:bodyPr>
          <a:lstStyle>
            <a:lvl1pPr>
              <a:buNone/>
              <a:defRPr sz="2000" b="1">
                <a:solidFill>
                  <a:srgbClr val="4F81BD"/>
                </a:solidFill>
              </a:defRPr>
            </a:lvl1pPr>
            <a:lvl2pPr>
              <a:buNone/>
              <a:defRPr sz="2400"/>
            </a:lvl2pPr>
            <a:lvl3pPr>
              <a:buNone/>
              <a:defRPr sz="2400"/>
            </a:lvl3pPr>
            <a:lvl4pPr>
              <a:buNone/>
              <a:defRPr sz="2400"/>
            </a:lvl4pPr>
            <a:lvl5pPr>
              <a:buNone/>
              <a:defRPr sz="2400"/>
            </a:lvl5pPr>
          </a:lstStyle>
          <a:p>
            <a:pPr lvl="0"/>
            <a:r>
              <a:rPr lang="en-US" noProof="0"/>
              <a:t>Click to edit Master text styles</a:t>
            </a:r>
          </a:p>
        </p:txBody>
      </p:sp>
    </p:spTree>
    <p:extLst>
      <p:ext uri="{BB962C8B-B14F-4D97-AF65-F5344CB8AC3E}">
        <p14:creationId xmlns:p14="http://schemas.microsoft.com/office/powerpoint/2010/main" val="2519354658"/>
      </p:ext>
    </p:extLst>
  </p:cSld>
  <p:clrMapOvr>
    <a:masterClrMapping/>
  </p:clrMapOvr>
  <p:extLst>
    <p:ext uri="{DCECCB84-F9BA-43D5-87BE-67443E8EF086}">
      <p15:sldGuideLst xmlns:p15="http://schemas.microsoft.com/office/powerpoint/2012/main">
        <p15:guide id="1" pos="192">
          <p15:clr>
            <a:srgbClr val="FBAE40"/>
          </p15:clr>
        </p15:guide>
        <p15:guide id="2" pos="7488">
          <p15:clr>
            <a:srgbClr val="FBAE40"/>
          </p15:clr>
        </p15:guide>
        <p15:guide id="3" orient="horz" pos="4032">
          <p15:clr>
            <a:srgbClr val="FBAE40"/>
          </p15:clr>
        </p15:guide>
        <p15:guide id="4"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5851B-90B0-C930-DC36-C784405222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6A9856-3273-0885-B635-368495950E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FAE688-E299-B7E2-66DB-A40CD3C4FB80}"/>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5" name="Footer Placeholder 4">
            <a:extLst>
              <a:ext uri="{FF2B5EF4-FFF2-40B4-BE49-F238E27FC236}">
                <a16:creationId xmlns:a16="http://schemas.microsoft.com/office/drawing/2014/main" id="{2435B25E-2432-4221-7710-CA09CDD1C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E40B9-977B-3D5C-41ED-DE064897647B}"/>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29480290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6F26-E362-6CC4-EE85-0F88405D1D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3B9F7-1BA6-A53D-DDF3-90F78BE605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65D5D-3D47-6607-FE0F-80661AF9EFE5}"/>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5" name="Footer Placeholder 4">
            <a:extLst>
              <a:ext uri="{FF2B5EF4-FFF2-40B4-BE49-F238E27FC236}">
                <a16:creationId xmlns:a16="http://schemas.microsoft.com/office/drawing/2014/main" id="{1E2B46F3-04CF-579A-5497-CF34A9EBE0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DB61D-97CB-EC34-F96E-62166434D8F9}"/>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2651027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51AA-0EE8-CFE4-FCBA-E89D3C52DE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FDE0C6-A703-67EA-A223-4A5AD7D32D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D55674-AF6A-543E-A744-320BC4FB28E9}"/>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5" name="Footer Placeholder 4">
            <a:extLst>
              <a:ext uri="{FF2B5EF4-FFF2-40B4-BE49-F238E27FC236}">
                <a16:creationId xmlns:a16="http://schemas.microsoft.com/office/drawing/2014/main" id="{C54D91F4-A37E-34B8-5A60-3A5BFF9464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BB093-143E-9BF6-00A5-E2B87817FDA1}"/>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21015974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0E531-2808-915D-E896-5A7DCF1901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C77B1-3ACD-C64B-F5C0-82EED07C9B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FEFA91-B7AA-0E28-E9E0-6AAA2BA7D0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C4F14A-CFA1-562F-6CB6-E85244C3E8E6}"/>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6" name="Footer Placeholder 5">
            <a:extLst>
              <a:ext uri="{FF2B5EF4-FFF2-40B4-BE49-F238E27FC236}">
                <a16:creationId xmlns:a16="http://schemas.microsoft.com/office/drawing/2014/main" id="{9655BAB2-3076-B2CE-1468-304C4C69BF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AC5EE-82F7-0E55-C357-3F7F64125C54}"/>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2390492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End Slide 2">
    <p:spTree>
      <p:nvGrpSpPr>
        <p:cNvPr id="1" name=""/>
        <p:cNvGrpSpPr/>
        <p:nvPr/>
      </p:nvGrpSpPr>
      <p:grpSpPr>
        <a:xfrm>
          <a:off x="0" y="0"/>
          <a:ext cx="0" cy="0"/>
          <a:chOff x="0" y="0"/>
          <a:chExt cx="0" cy="0"/>
        </a:xfrm>
      </p:grpSpPr>
      <p:sp>
        <p:nvSpPr>
          <p:cNvPr id="3" name="Rectangle 2"/>
          <p:cNvSpPr/>
          <p:nvPr/>
        </p:nvSpPr>
        <p:spPr>
          <a:xfrm>
            <a:off x="-45156" y="0"/>
            <a:ext cx="12282312" cy="6858000"/>
          </a:xfrm>
          <a:prstGeom prst="rect">
            <a:avLst/>
          </a:prstGeom>
          <a:gradFill flip="none" rotWithShape="1">
            <a:gsLst>
              <a:gs pos="0">
                <a:schemeClr val="accent1"/>
              </a:gs>
              <a:gs pos="96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284257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ED26-6439-21C3-B082-37CD029FB3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EC8402-04D3-0CC3-1C72-D8DD7E0802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4E2DE2-FA54-DB1F-540F-512C0AA8FF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315FE-0DB3-F1E7-29A0-9CFA20B55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A501DD-784D-D8D0-EB61-91792D8D8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74B37D-EA3F-9B56-8EDC-466D641DDB4D}"/>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8" name="Footer Placeholder 7">
            <a:extLst>
              <a:ext uri="{FF2B5EF4-FFF2-40B4-BE49-F238E27FC236}">
                <a16:creationId xmlns:a16="http://schemas.microsoft.com/office/drawing/2014/main" id="{DE11FD3B-1584-BD41-D90F-CBEF2BB60F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C0814E-B767-0FA3-A50B-1EDBF57415F7}"/>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12339810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FDD3-9721-08CD-FB2E-0C4C11036F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DAA379-4705-0BE9-CCC3-928E6E003A44}"/>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4" name="Footer Placeholder 3">
            <a:extLst>
              <a:ext uri="{FF2B5EF4-FFF2-40B4-BE49-F238E27FC236}">
                <a16:creationId xmlns:a16="http://schemas.microsoft.com/office/drawing/2014/main" id="{C206BCD1-E7B4-62B4-B899-72BED44061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9A93B-C95C-B700-3151-30106F4567B8}"/>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13303106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6EA9B-B61E-766D-78BA-AAB0D888EF23}"/>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3" name="Footer Placeholder 2">
            <a:extLst>
              <a:ext uri="{FF2B5EF4-FFF2-40B4-BE49-F238E27FC236}">
                <a16:creationId xmlns:a16="http://schemas.microsoft.com/office/drawing/2014/main" id="{561A68DA-AB66-9307-2089-A12543BE93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253E08-992F-2D6D-0827-07D3F6F32482}"/>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32545293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2F6A-2DDA-4006-CA30-2469B1E45E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6E0149-8DFE-AA38-EB8D-4FABAAC11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7CCB56-874F-4ABB-DDF0-17BDB38A3D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00953-F8A0-8079-E5D6-9158AEA359DD}"/>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6" name="Footer Placeholder 5">
            <a:extLst>
              <a:ext uri="{FF2B5EF4-FFF2-40B4-BE49-F238E27FC236}">
                <a16:creationId xmlns:a16="http://schemas.microsoft.com/office/drawing/2014/main" id="{DB483DFD-A665-AD90-456F-449FE9C5D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192E60-E034-E5A4-2356-BFBA24B3B519}"/>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29696880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9A38-710C-638E-5FF5-E4FEE64DC5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B87A86-63B4-4912-CBDA-C65FDB5C2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8E5057-C1D8-F41C-603F-798FA059B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5B745-0C26-4917-E274-98585E37A50C}"/>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6" name="Footer Placeholder 5">
            <a:extLst>
              <a:ext uri="{FF2B5EF4-FFF2-40B4-BE49-F238E27FC236}">
                <a16:creationId xmlns:a16="http://schemas.microsoft.com/office/drawing/2014/main" id="{F581DA3B-8A40-0A22-5217-0D7FC0256C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19CF1-1A4A-946F-D3CE-996952A696E5}"/>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38599493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3D42-4703-D876-B703-101E397728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1297D6-61D4-12DF-9252-683EB7A6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B9233-1788-CB24-F98A-DB493749EB5C}"/>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5" name="Footer Placeholder 4">
            <a:extLst>
              <a:ext uri="{FF2B5EF4-FFF2-40B4-BE49-F238E27FC236}">
                <a16:creationId xmlns:a16="http://schemas.microsoft.com/office/drawing/2014/main" id="{DDD6F527-3287-D18E-81A0-DA1AB1DD8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BA5DC-B193-E08E-390C-D124EA607402}"/>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26990983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C74392-1E5F-068A-B23B-4224E09AA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C1F2A4-B92F-F941-3FF5-FD61E7711D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173C7-848D-7707-7A68-6FF950C40C7A}"/>
              </a:ext>
            </a:extLst>
          </p:cNvPr>
          <p:cNvSpPr>
            <a:spLocks noGrp="1"/>
          </p:cNvSpPr>
          <p:nvPr>
            <p:ph type="dt" sz="half" idx="10"/>
          </p:nvPr>
        </p:nvSpPr>
        <p:spPr/>
        <p:txBody>
          <a:bodyPr/>
          <a:lstStyle/>
          <a:p>
            <a:fld id="{E1611B68-3EAA-4886-AA67-7CBA1D42A37C}" type="datetimeFigureOut">
              <a:rPr lang="en-US" smtClean="0"/>
              <a:t>11/30/2024</a:t>
            </a:fld>
            <a:endParaRPr lang="en-US"/>
          </a:p>
        </p:txBody>
      </p:sp>
      <p:sp>
        <p:nvSpPr>
          <p:cNvPr id="5" name="Footer Placeholder 4">
            <a:extLst>
              <a:ext uri="{FF2B5EF4-FFF2-40B4-BE49-F238E27FC236}">
                <a16:creationId xmlns:a16="http://schemas.microsoft.com/office/drawing/2014/main" id="{195E4DAA-F579-61B1-08FC-982BE5481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9F736-076C-069B-F8CB-5EB269437481}"/>
              </a:ext>
            </a:extLst>
          </p:cNvPr>
          <p:cNvSpPr>
            <a:spLocks noGrp="1"/>
          </p:cNvSpPr>
          <p:nvPr>
            <p:ph type="sldNum" sz="quarter" idx="12"/>
          </p:nvPr>
        </p:nvSpPr>
        <p:spPr/>
        <p:txBody>
          <a:bodyPr/>
          <a:lstStyle/>
          <a:p>
            <a:fld id="{D9445BF0-7F4E-4224-B39E-D0B2D9C958E4}" type="slidenum">
              <a:rPr lang="en-US" smtClean="0"/>
              <a:t>‹#›</a:t>
            </a:fld>
            <a:endParaRPr lang="en-US"/>
          </a:p>
        </p:txBody>
      </p:sp>
    </p:spTree>
    <p:extLst>
      <p:ext uri="{BB962C8B-B14F-4D97-AF65-F5344CB8AC3E}">
        <p14:creationId xmlns:p14="http://schemas.microsoft.com/office/powerpoint/2010/main" val="18624383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75DD05-9150-4D8B-8F25-2CFCE0C99C95}"/>
              </a:ext>
            </a:extLst>
          </p:cNvPr>
          <p:cNvSpPr/>
          <p:nvPr userDrawn="1"/>
        </p:nvSpPr>
        <p:spPr>
          <a:xfrm>
            <a:off x="-45156" y="0"/>
            <a:ext cx="12282312"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Abadi" panose="020B0604020104020204" pitchFamily="34" charset="0"/>
            </a:endParaRPr>
          </a:p>
        </p:txBody>
      </p:sp>
      <p:sp>
        <p:nvSpPr>
          <p:cNvPr id="4" name="Title 1"/>
          <p:cNvSpPr>
            <a:spLocks noGrp="1"/>
          </p:cNvSpPr>
          <p:nvPr>
            <p:ph type="title" hasCustomPrompt="1"/>
          </p:nvPr>
        </p:nvSpPr>
        <p:spPr>
          <a:xfrm>
            <a:off x="609600" y="1821550"/>
            <a:ext cx="10363200" cy="1362075"/>
          </a:xfrm>
          <a:prstGeom prst="rect">
            <a:avLst/>
          </a:prstGeom>
        </p:spPr>
        <p:txBody>
          <a:bodyPr anchor="b"/>
          <a:lstStyle>
            <a:lvl1pPr algn="l">
              <a:defRPr sz="3600" b="1" cap="none">
                <a:solidFill>
                  <a:schemeClr val="bg1"/>
                </a:solidFill>
                <a:latin typeface="Verdana" panose="020B0604030504040204" pitchFamily="34" charset="0"/>
                <a:ea typeface="Verdana" panose="020B0604030504040204" pitchFamily="34" charset="0"/>
              </a:defRPr>
            </a:lvl1pPr>
          </a:lstStyle>
          <a:p>
            <a:r>
              <a:rPr lang="en-US" noProof="0"/>
              <a:t>Click to edit master title style</a:t>
            </a:r>
          </a:p>
        </p:txBody>
      </p:sp>
      <p:sp>
        <p:nvSpPr>
          <p:cNvPr id="19" name="Text Placeholder 2"/>
          <p:cNvSpPr>
            <a:spLocks noGrp="1"/>
          </p:cNvSpPr>
          <p:nvPr>
            <p:ph type="body" idx="1"/>
          </p:nvPr>
        </p:nvSpPr>
        <p:spPr>
          <a:xfrm>
            <a:off x="609600" y="3255497"/>
            <a:ext cx="10363200" cy="499539"/>
          </a:xfrm>
        </p:spPr>
        <p:txBody>
          <a:bodyPr anchor="t"/>
          <a:lstStyle>
            <a:lvl1pPr marL="0" indent="0">
              <a:buNone/>
              <a:defRPr sz="2000" b="1">
                <a:solidFill>
                  <a:schemeClr val="bg1"/>
                </a:solidFill>
                <a:latin typeface="Verdana" panose="020B0604030504040204" pitchFamily="34" charset="0"/>
                <a:ea typeface="Verdana" panose="020B060403050404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21" name="Text Placeholder 2"/>
          <p:cNvSpPr>
            <a:spLocks noGrp="1"/>
          </p:cNvSpPr>
          <p:nvPr>
            <p:ph type="body" idx="10"/>
          </p:nvPr>
        </p:nvSpPr>
        <p:spPr>
          <a:xfrm>
            <a:off x="609600" y="4443414"/>
            <a:ext cx="10363200" cy="1500187"/>
          </a:xfrm>
        </p:spPr>
        <p:txBody>
          <a:bodyPr anchor="t"/>
          <a:lstStyle>
            <a:lvl1pPr marL="0" indent="0">
              <a:buNone/>
              <a:defRPr sz="2000" b="0" i="1">
                <a:solidFill>
                  <a:schemeClr val="bg1"/>
                </a:solidFill>
                <a:latin typeface="Verdana" panose="020B0604030504040204" pitchFamily="34" charset="0"/>
                <a:ea typeface="Verdana" panose="020B060403050404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2" name="AutoShape 2" descr="A professional logo design for a startup company named 'COUP WATCH,' focused on predicting political stability. The logo features a sleek, modern globe symbol with data-driven elements such as interconnected nodes and lines, representing analysis and global focus. The company name 'COUP WATCH' is incorporated in a bold and stylized font, integrated seamlessly with the design, with the 'O' in 'COUP' resembling a balance scale to symbolize stability. The color scheme includes shades of blue and gray for professionalism and trust, with accents of green to represent growth and foresight. The overall style is minimalist, clean, and forward-thinking, ideal for a tech-savvy analytics company.">
            <a:extLst>
              <a:ext uri="{FF2B5EF4-FFF2-40B4-BE49-F238E27FC236}">
                <a16:creationId xmlns:a16="http://schemas.microsoft.com/office/drawing/2014/main" id="{2AF86025-472D-8A98-AF0F-910C4B9ACE64}"/>
              </a:ext>
            </a:extLst>
          </p:cNvPr>
          <p:cNvSpPr>
            <a:spLocks noChangeAspect="1" noChangeArrowheads="1"/>
          </p:cNvSpPr>
          <p:nvPr userDrawn="1"/>
        </p:nvSpPr>
        <p:spPr bwMode="auto">
          <a:xfrm>
            <a:off x="7305261" y="2352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7D9F3AD-DB62-086C-24E4-50C741E00996}"/>
              </a:ext>
            </a:extLst>
          </p:cNvPr>
          <p:cNvPicPr>
            <a:picLocks noChangeAspect="1"/>
          </p:cNvPicPr>
          <p:nvPr userDrawn="1"/>
        </p:nvPicPr>
        <p:blipFill>
          <a:blip r:embed="rId2"/>
          <a:stretch>
            <a:fillRect/>
          </a:stretch>
        </p:blipFill>
        <p:spPr>
          <a:xfrm>
            <a:off x="11201400" y="0"/>
            <a:ext cx="1035756" cy="1035756"/>
          </a:xfrm>
          <a:prstGeom prst="rect">
            <a:avLst/>
          </a:prstGeom>
        </p:spPr>
      </p:pic>
    </p:spTree>
    <p:extLst>
      <p:ext uri="{BB962C8B-B14F-4D97-AF65-F5344CB8AC3E}">
        <p14:creationId xmlns:p14="http://schemas.microsoft.com/office/powerpoint/2010/main" val="1579169107"/>
      </p:ext>
    </p:extLst>
  </p:cSld>
  <p:clrMapOvr>
    <a:masterClrMapping/>
  </p:clrMapOvr>
  <p:hf sldNum="0" hdr="0" ftr="0" dt="0"/>
  <p:extLst>
    <p:ext uri="{DCECCB84-F9BA-43D5-87BE-67443E8EF086}">
      <p15:sldGuideLst xmlns:p15="http://schemas.microsoft.com/office/powerpoint/2012/main">
        <p15:guide id="1" pos="384">
          <p15:clr>
            <a:srgbClr val="FBAE40"/>
          </p15:clr>
        </p15:guide>
        <p15:guide id="2" pos="729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2906714"/>
            <a:ext cx="10363200" cy="1362075"/>
          </a:xfrm>
          <a:prstGeom prst="rect">
            <a:avLst/>
          </a:prstGeom>
        </p:spPr>
        <p:txBody>
          <a:bodyPr anchor="b"/>
          <a:lstStyle>
            <a:lvl1pPr algn="l">
              <a:defRPr sz="3600" b="1" cap="all"/>
            </a:lvl1pPr>
          </a:lstStyle>
          <a:p>
            <a:r>
              <a:rPr lang="en-US"/>
              <a:t>Click to edit</a:t>
            </a:r>
          </a:p>
        </p:txBody>
      </p:sp>
      <p:sp>
        <p:nvSpPr>
          <p:cNvPr id="3" name="Text Placeholder 2"/>
          <p:cNvSpPr>
            <a:spLocks noGrp="1"/>
          </p:cNvSpPr>
          <p:nvPr>
            <p:ph type="body" idx="1"/>
          </p:nvPr>
        </p:nvSpPr>
        <p:spPr>
          <a:xfrm>
            <a:off x="609600" y="4268789"/>
            <a:ext cx="10363200" cy="1500187"/>
          </a:xfrm>
        </p:spPr>
        <p:txBody>
          <a:bodyPr anchor="t"/>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960897850"/>
      </p:ext>
    </p:extLst>
  </p:cSld>
  <p:clrMapOvr>
    <a:masterClrMapping/>
  </p:clrMapOvr>
  <p:hf sldNum="0" hdr="0" ftr="0" dt="0"/>
  <p:extLst>
    <p:ext uri="{DCECCB84-F9BA-43D5-87BE-67443E8EF086}">
      <p15:sldGuideLst xmlns:p15="http://schemas.microsoft.com/office/powerpoint/2012/main">
        <p15:guide id="1" pos="38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600" y="2906714"/>
            <a:ext cx="10363200" cy="1362075"/>
          </a:xfrm>
          <a:prstGeom prst="rect">
            <a:avLst/>
          </a:prstGeom>
        </p:spPr>
        <p:txBody>
          <a:bodyPr anchor="b"/>
          <a:lstStyle>
            <a:lvl1pPr algn="l">
              <a:defRPr sz="3600" b="1" cap="all"/>
            </a:lvl1pPr>
          </a:lstStyle>
          <a:p>
            <a:r>
              <a:rPr lang="en-US"/>
              <a:t>Click to edit</a:t>
            </a:r>
          </a:p>
        </p:txBody>
      </p:sp>
      <p:sp>
        <p:nvSpPr>
          <p:cNvPr id="3" name="Text Placeholder 2"/>
          <p:cNvSpPr>
            <a:spLocks noGrp="1"/>
          </p:cNvSpPr>
          <p:nvPr>
            <p:ph type="body" idx="1"/>
          </p:nvPr>
        </p:nvSpPr>
        <p:spPr>
          <a:xfrm>
            <a:off x="609600" y="4268789"/>
            <a:ext cx="10363200" cy="1500187"/>
          </a:xfrm>
        </p:spPr>
        <p:txBody>
          <a:bodyPr anchor="t"/>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pic>
        <p:nvPicPr>
          <p:cNvPr id="4" name="Picture 3">
            <a:extLst>
              <a:ext uri="{FF2B5EF4-FFF2-40B4-BE49-F238E27FC236}">
                <a16:creationId xmlns:a16="http://schemas.microsoft.com/office/drawing/2014/main" id="{9671786C-4F0B-0A70-EF15-0084D5DDBD39}"/>
              </a:ext>
            </a:extLst>
          </p:cNvPr>
          <p:cNvPicPr>
            <a:picLocks noChangeAspect="1"/>
          </p:cNvPicPr>
          <p:nvPr userDrawn="1"/>
        </p:nvPicPr>
        <p:blipFill>
          <a:blip r:embed="rId2"/>
          <a:stretch>
            <a:fillRect/>
          </a:stretch>
        </p:blipFill>
        <p:spPr>
          <a:xfrm>
            <a:off x="11525926" y="0"/>
            <a:ext cx="666074" cy="665449"/>
          </a:xfrm>
          <a:prstGeom prst="rect">
            <a:avLst/>
          </a:prstGeom>
        </p:spPr>
      </p:pic>
    </p:spTree>
    <p:extLst>
      <p:ext uri="{BB962C8B-B14F-4D97-AF65-F5344CB8AC3E}">
        <p14:creationId xmlns:p14="http://schemas.microsoft.com/office/powerpoint/2010/main" val="3711718798"/>
      </p:ext>
    </p:extLst>
  </p:cSld>
  <p:clrMapOvr>
    <a:masterClrMapping/>
  </p:clrMapOvr>
  <p:hf sldNum="0" hdr="0" ftr="0" dt="0"/>
  <p:extLst>
    <p:ext uri="{DCECCB84-F9BA-43D5-87BE-67443E8EF086}">
      <p15:sldGuideLst xmlns:p15="http://schemas.microsoft.com/office/powerpoint/2012/main">
        <p15:guide id="1" pos="3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Slide 2">
    <p:spTree>
      <p:nvGrpSpPr>
        <p:cNvPr id="1" name=""/>
        <p:cNvGrpSpPr/>
        <p:nvPr/>
      </p:nvGrpSpPr>
      <p:grpSpPr>
        <a:xfrm>
          <a:off x="0" y="0"/>
          <a:ext cx="0" cy="0"/>
          <a:chOff x="0" y="0"/>
          <a:chExt cx="0" cy="0"/>
        </a:xfrm>
      </p:grpSpPr>
      <p:sp>
        <p:nvSpPr>
          <p:cNvPr id="3" name="Rectangle 2"/>
          <p:cNvSpPr/>
          <p:nvPr/>
        </p:nvSpPr>
        <p:spPr>
          <a:xfrm>
            <a:off x="-45156" y="0"/>
            <a:ext cx="12282312" cy="6858000"/>
          </a:xfrm>
          <a:prstGeom prst="rect">
            <a:avLst/>
          </a:prstGeom>
          <a:gradFill flip="none" rotWithShape="1">
            <a:gsLst>
              <a:gs pos="0">
                <a:schemeClr val="tx2">
                  <a:lumMod val="50000"/>
                </a:schemeClr>
              </a:gs>
              <a:gs pos="96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4319384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End Slide 2">
    <p:spTree>
      <p:nvGrpSpPr>
        <p:cNvPr id="1" name=""/>
        <p:cNvGrpSpPr/>
        <p:nvPr/>
      </p:nvGrpSpPr>
      <p:grpSpPr>
        <a:xfrm>
          <a:off x="0" y="0"/>
          <a:ext cx="0" cy="0"/>
          <a:chOff x="0" y="0"/>
          <a:chExt cx="0" cy="0"/>
        </a:xfrm>
      </p:grpSpPr>
      <p:sp>
        <p:nvSpPr>
          <p:cNvPr id="3" name="Rectangle 2"/>
          <p:cNvSpPr/>
          <p:nvPr/>
        </p:nvSpPr>
        <p:spPr>
          <a:xfrm>
            <a:off x="-45156" y="0"/>
            <a:ext cx="12282312" cy="6858000"/>
          </a:xfrm>
          <a:prstGeom prst="rect">
            <a:avLst/>
          </a:prstGeom>
          <a:gradFill flip="none" rotWithShape="1">
            <a:gsLst>
              <a:gs pos="0">
                <a:schemeClr val="accent1"/>
              </a:gs>
              <a:gs pos="96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52813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End Slide 2">
    <p:spTree>
      <p:nvGrpSpPr>
        <p:cNvPr id="1" name=""/>
        <p:cNvGrpSpPr/>
        <p:nvPr/>
      </p:nvGrpSpPr>
      <p:grpSpPr>
        <a:xfrm>
          <a:off x="0" y="0"/>
          <a:ext cx="0" cy="0"/>
          <a:chOff x="0" y="0"/>
          <a:chExt cx="0" cy="0"/>
        </a:xfrm>
      </p:grpSpPr>
      <p:sp>
        <p:nvSpPr>
          <p:cNvPr id="3" name="Rectangle 2"/>
          <p:cNvSpPr/>
          <p:nvPr/>
        </p:nvSpPr>
        <p:spPr>
          <a:xfrm>
            <a:off x="-45156" y="0"/>
            <a:ext cx="12282312" cy="6858000"/>
          </a:xfrm>
          <a:prstGeom prst="rect">
            <a:avLst/>
          </a:prstGeom>
          <a:gradFill flip="none" rotWithShape="1">
            <a:gsLst>
              <a:gs pos="0">
                <a:schemeClr val="tx2">
                  <a:lumMod val="50000"/>
                </a:schemeClr>
              </a:gs>
              <a:gs pos="96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233661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17"/>
        <p:cNvGrpSpPr/>
        <p:nvPr/>
      </p:nvGrpSpPr>
      <p:grpSpPr>
        <a:xfrm>
          <a:off x="0" y="0"/>
          <a:ext cx="0" cy="0"/>
          <a:chOff x="0" y="0"/>
          <a:chExt cx="0" cy="0"/>
        </a:xfrm>
      </p:grpSpPr>
      <p:sp>
        <p:nvSpPr>
          <p:cNvPr id="6" name="Rectangle 5">
            <a:extLst>
              <a:ext uri="{FF2B5EF4-FFF2-40B4-BE49-F238E27FC236}">
                <a16:creationId xmlns:a16="http://schemas.microsoft.com/office/drawing/2014/main" id="{C38F1A4A-02A2-45E4-A0EA-5C837AFB42FC}"/>
              </a:ext>
            </a:extLst>
          </p:cNvPr>
          <p:cNvSpPr/>
          <p:nvPr userDrawn="1"/>
        </p:nvSpPr>
        <p:spPr>
          <a:xfrm>
            <a:off x="-45156" y="0"/>
            <a:ext cx="1228231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19" name="Google Shape;19;p284"/>
          <p:cNvSpPr txBox="1">
            <a:spLocks noGrp="1"/>
          </p:cNvSpPr>
          <p:nvPr>
            <p:ph type="title"/>
          </p:nvPr>
        </p:nvSpPr>
        <p:spPr>
          <a:xfrm>
            <a:off x="609600" y="1821550"/>
            <a:ext cx="10363200" cy="1362075"/>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lt1"/>
              </a:buClr>
              <a:buSzPts val="3600"/>
              <a:buFont typeface="Gill Sans"/>
              <a:buNone/>
              <a:defRPr sz="3600" b="1" cap="none">
                <a:solidFill>
                  <a:schemeClr val="lt1"/>
                </a:solidFill>
                <a:latin typeface="Verdana" panose="020B0604030504040204" pitchFamily="34" charset="0"/>
                <a:ea typeface="Verdana" panose="020B060403050404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2" name="Google Shape;22;p284"/>
          <p:cNvSpPr txBox="1">
            <a:spLocks noGrp="1"/>
          </p:cNvSpPr>
          <p:nvPr>
            <p:ph type="body" idx="1"/>
          </p:nvPr>
        </p:nvSpPr>
        <p:spPr>
          <a:xfrm>
            <a:off x="609600" y="3255498"/>
            <a:ext cx="10363200" cy="101372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lt1"/>
              </a:buClr>
              <a:buSzPts val="2000"/>
              <a:buNone/>
              <a:defRPr sz="2000" b="1">
                <a:solidFill>
                  <a:schemeClr val="lt1"/>
                </a:solidFill>
                <a:latin typeface="Verdana" panose="020B0604030504040204" pitchFamily="34" charset="0"/>
                <a:ea typeface="Verdana" panose="020B0604030504040204" pitchFamily="34" charset="0"/>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
        <p:nvSpPr>
          <p:cNvPr id="23" name="Google Shape;23;p284"/>
          <p:cNvSpPr txBox="1">
            <a:spLocks noGrp="1"/>
          </p:cNvSpPr>
          <p:nvPr>
            <p:ph type="body" idx="2"/>
          </p:nvPr>
        </p:nvSpPr>
        <p:spPr>
          <a:xfrm>
            <a:off x="609600" y="4443414"/>
            <a:ext cx="10363200" cy="1500187"/>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lt1"/>
              </a:buClr>
              <a:buSzPts val="2000"/>
              <a:buNone/>
              <a:defRPr sz="2000" b="0" i="1">
                <a:solidFill>
                  <a:schemeClr val="lt1"/>
                </a:solidFill>
                <a:latin typeface="Verdana" panose="020B0604030504040204" pitchFamily="34" charset="0"/>
                <a:ea typeface="Verdana" panose="020B0604030504040204" pitchFamily="34" charset="0"/>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Tree>
    <p:extLst>
      <p:ext uri="{BB962C8B-B14F-4D97-AF65-F5344CB8AC3E}">
        <p14:creationId xmlns:p14="http://schemas.microsoft.com/office/powerpoint/2010/main" val="2472726498"/>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17"/>
        <p:cNvGrpSpPr/>
        <p:nvPr/>
      </p:nvGrpSpPr>
      <p:grpSpPr>
        <a:xfrm>
          <a:off x="0" y="0"/>
          <a:ext cx="0" cy="0"/>
          <a:chOff x="0" y="0"/>
          <a:chExt cx="0" cy="0"/>
        </a:xfrm>
      </p:grpSpPr>
      <p:sp>
        <p:nvSpPr>
          <p:cNvPr id="6" name="Rectangle 5">
            <a:extLst>
              <a:ext uri="{FF2B5EF4-FFF2-40B4-BE49-F238E27FC236}">
                <a16:creationId xmlns:a16="http://schemas.microsoft.com/office/drawing/2014/main" id="{C38F1A4A-02A2-45E4-A0EA-5C837AFB42FC}"/>
              </a:ext>
            </a:extLst>
          </p:cNvPr>
          <p:cNvSpPr/>
          <p:nvPr userDrawn="1"/>
        </p:nvSpPr>
        <p:spPr>
          <a:xfrm>
            <a:off x="-45156" y="0"/>
            <a:ext cx="12282312"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19" name="Google Shape;19;p284"/>
          <p:cNvSpPr txBox="1">
            <a:spLocks noGrp="1"/>
          </p:cNvSpPr>
          <p:nvPr>
            <p:ph type="title"/>
          </p:nvPr>
        </p:nvSpPr>
        <p:spPr>
          <a:xfrm>
            <a:off x="609600" y="1821550"/>
            <a:ext cx="10363200" cy="1362075"/>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lt1"/>
              </a:buClr>
              <a:buSzPts val="3600"/>
              <a:buFont typeface="Gill Sans"/>
              <a:buNone/>
              <a:defRPr sz="3600" b="1" cap="none">
                <a:solidFill>
                  <a:schemeClr val="lt1"/>
                </a:solidFill>
                <a:latin typeface="Verdana" panose="020B0604030504040204" pitchFamily="34" charset="0"/>
                <a:ea typeface="Verdana" panose="020B060403050404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2" name="Google Shape;22;p284"/>
          <p:cNvSpPr txBox="1">
            <a:spLocks noGrp="1"/>
          </p:cNvSpPr>
          <p:nvPr>
            <p:ph type="body" idx="1"/>
          </p:nvPr>
        </p:nvSpPr>
        <p:spPr>
          <a:xfrm>
            <a:off x="609600" y="3255498"/>
            <a:ext cx="10363200" cy="101372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lt1"/>
              </a:buClr>
              <a:buSzPts val="2000"/>
              <a:buNone/>
              <a:defRPr sz="2000" b="1">
                <a:solidFill>
                  <a:schemeClr val="lt1"/>
                </a:solidFill>
                <a:latin typeface="Verdana" panose="020B0604030504040204" pitchFamily="34" charset="0"/>
                <a:ea typeface="Verdana" panose="020B0604030504040204" pitchFamily="34" charset="0"/>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
        <p:nvSpPr>
          <p:cNvPr id="23" name="Google Shape;23;p284"/>
          <p:cNvSpPr txBox="1">
            <a:spLocks noGrp="1"/>
          </p:cNvSpPr>
          <p:nvPr>
            <p:ph type="body" idx="2"/>
          </p:nvPr>
        </p:nvSpPr>
        <p:spPr>
          <a:xfrm>
            <a:off x="609600" y="4443414"/>
            <a:ext cx="10363200" cy="1500187"/>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lt1"/>
              </a:buClr>
              <a:buSzPts val="2000"/>
              <a:buNone/>
              <a:defRPr sz="2000" b="0" i="1">
                <a:solidFill>
                  <a:schemeClr val="lt1"/>
                </a:solidFill>
                <a:latin typeface="Verdana" panose="020B0604030504040204" pitchFamily="34" charset="0"/>
                <a:ea typeface="Verdana" panose="020B0604030504040204" pitchFamily="34" charset="0"/>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Tree>
    <p:extLst>
      <p:ext uri="{BB962C8B-B14F-4D97-AF65-F5344CB8AC3E}">
        <p14:creationId xmlns:p14="http://schemas.microsoft.com/office/powerpoint/2010/main" val="4141324669"/>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sz="1000">
                <a:solidFill>
                  <a:schemeClr val="bg1"/>
                </a:solidFill>
                <a:latin typeface="+mj-lt"/>
              </a:defRPr>
            </a:lvl1pPr>
          </a:lstStyle>
          <a:p>
            <a:endParaRPr lang="en-US"/>
          </a:p>
        </p:txBody>
      </p:sp>
      <p:sp>
        <p:nvSpPr>
          <p:cNvPr id="5" name="Title 4"/>
          <p:cNvSpPr>
            <a:spLocks noGrp="1"/>
          </p:cNvSpPr>
          <p:nvPr>
            <p:ph type="title" hasCustomPrompt="1"/>
          </p:nvPr>
        </p:nvSpPr>
        <p:spPr>
          <a:xfrm>
            <a:off x="1866900" y="2500438"/>
            <a:ext cx="4229100" cy="1857123"/>
          </a:xfrm>
          <a:prstGeom prst="rect">
            <a:avLst/>
          </a:prstGeom>
        </p:spPr>
        <p:txBody>
          <a:bodyPr/>
          <a:lstStyle>
            <a:lvl1pPr>
              <a:defRPr sz="4000">
                <a:latin typeface="+mj-lt"/>
              </a:defRPr>
            </a:lvl1pPr>
          </a:lstStyle>
          <a:p>
            <a:r>
              <a:rPr lang="en-US"/>
              <a:t>Click to edit master title style</a:t>
            </a:r>
          </a:p>
        </p:txBody>
      </p:sp>
    </p:spTree>
    <p:extLst>
      <p:ext uri="{BB962C8B-B14F-4D97-AF65-F5344CB8AC3E}">
        <p14:creationId xmlns:p14="http://schemas.microsoft.com/office/powerpoint/2010/main" val="28846352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25"/>
        <p:cNvGrpSpPr/>
        <p:nvPr/>
      </p:nvGrpSpPr>
      <p:grpSpPr>
        <a:xfrm>
          <a:off x="0" y="0"/>
          <a:ext cx="0" cy="0"/>
          <a:chOff x="0" y="0"/>
          <a:chExt cx="0" cy="0"/>
        </a:xfrm>
      </p:grpSpPr>
      <p:sp>
        <p:nvSpPr>
          <p:cNvPr id="26" name="Google Shape;26;p285"/>
          <p:cNvSpPr txBox="1">
            <a:spLocks noGrp="1"/>
          </p:cNvSpPr>
          <p:nvPr>
            <p:ph type="title"/>
          </p:nvPr>
        </p:nvSpPr>
        <p:spPr>
          <a:xfrm>
            <a:off x="334962" y="198438"/>
            <a:ext cx="11552237"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sz="3200">
                <a:latin typeface="Aptos" panose="020B0004020202020204" pitchFamily="34" charset="0"/>
                <a:ea typeface="Verdana" panose="020B060403050404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7" name="Google Shape;27;p285"/>
          <p:cNvSpPr txBox="1">
            <a:spLocks noGrp="1"/>
          </p:cNvSpPr>
          <p:nvPr>
            <p:ph type="body" idx="1"/>
          </p:nvPr>
        </p:nvSpPr>
        <p:spPr>
          <a:xfrm>
            <a:off x="334962" y="1143000"/>
            <a:ext cx="11552237" cy="369332"/>
          </a:xfrm>
          <a:prstGeom prst="rect">
            <a:avLst/>
          </a:prstGeom>
          <a:noFill/>
          <a:ln>
            <a:noFill/>
          </a:ln>
        </p:spPr>
        <p:txBody>
          <a:bodyPr spcFirstLastPara="1" wrap="square" lIns="91425" tIns="45700" rIns="91425" bIns="45700" anchor="t" anchorCtr="0">
            <a:noAutofit/>
          </a:bodyPr>
          <a:lstStyle>
            <a:lvl1pPr marL="0" lvl="0" indent="0" algn="l">
              <a:spcBef>
                <a:spcPts val="320"/>
              </a:spcBef>
              <a:spcAft>
                <a:spcPts val="0"/>
              </a:spcAft>
              <a:buClr>
                <a:srgbClr val="3F3F3F"/>
              </a:buClr>
              <a:buSzPts val="1600"/>
              <a:buNone/>
              <a:defRPr sz="1800">
                <a:solidFill>
                  <a:schemeClr val="tx1"/>
                </a:solidFill>
                <a:latin typeface="Aptos" panose="020B0004020202020204" pitchFamily="34" charset="0"/>
                <a:ea typeface="Verdana" panose="020B0604030504040204" pitchFamily="34" charset="0"/>
              </a:defRPr>
            </a:lvl1pPr>
            <a:lvl2pPr marL="914400" lvl="1" indent="-228600" algn="l">
              <a:spcBef>
                <a:spcPts val="360"/>
              </a:spcBef>
              <a:spcAft>
                <a:spcPts val="0"/>
              </a:spcAft>
              <a:buClr>
                <a:srgbClr val="3F3F3F"/>
              </a:buClr>
              <a:buSzPts val="1800"/>
              <a:buNone/>
              <a:defRPr sz="1800"/>
            </a:lvl2pPr>
            <a:lvl3pPr marL="1371600" lvl="2" indent="-228600" algn="l">
              <a:spcBef>
                <a:spcPts val="360"/>
              </a:spcBef>
              <a:spcAft>
                <a:spcPts val="0"/>
              </a:spcAft>
              <a:buClr>
                <a:srgbClr val="3F3F3F"/>
              </a:buClr>
              <a:buSzPts val="1800"/>
              <a:buNone/>
              <a:defRPr sz="1800"/>
            </a:lvl3pPr>
            <a:lvl4pPr marL="1828800" lvl="3" indent="-228600" algn="l">
              <a:spcBef>
                <a:spcPts val="360"/>
              </a:spcBef>
              <a:spcAft>
                <a:spcPts val="0"/>
              </a:spcAft>
              <a:buClr>
                <a:srgbClr val="3F3F3F"/>
              </a:buClr>
              <a:buSzPts val="1800"/>
              <a:buNone/>
              <a:defRPr sz="1800"/>
            </a:lvl4pPr>
            <a:lvl5pPr marL="2286000" lvl="4" indent="-228600" algn="l">
              <a:spcBef>
                <a:spcPts val="360"/>
              </a:spcBef>
              <a:spcAft>
                <a:spcPts val="0"/>
              </a:spcAft>
              <a:buClr>
                <a:srgbClr val="3F3F3F"/>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8" name="Google Shape;28;p285"/>
          <p:cNvSpPr txBox="1">
            <a:spLocks noGrp="1"/>
          </p:cNvSpPr>
          <p:nvPr>
            <p:ph type="body" idx="2"/>
          </p:nvPr>
        </p:nvSpPr>
        <p:spPr>
          <a:xfrm>
            <a:off x="334962" y="609600"/>
            <a:ext cx="11552237" cy="457200"/>
          </a:xfrm>
          <a:prstGeom prst="rect">
            <a:avLst/>
          </a:prstGeom>
          <a:noFill/>
          <a:ln>
            <a:noFill/>
          </a:ln>
        </p:spPr>
        <p:txBody>
          <a:bodyPr spcFirstLastPara="1" wrap="square" lIns="91425" tIns="0" rIns="91425" bIns="45700" anchor="t" anchorCtr="0">
            <a:noAutofit/>
          </a:bodyPr>
          <a:lstStyle>
            <a:lvl1pPr marL="9525" lvl="0" indent="-9525" algn="l">
              <a:spcBef>
                <a:spcPts val="400"/>
              </a:spcBef>
              <a:spcAft>
                <a:spcPts val="0"/>
              </a:spcAft>
              <a:buClr>
                <a:srgbClr val="4F81BD"/>
              </a:buClr>
              <a:buSzPts val="2000"/>
              <a:buNone/>
              <a:defRPr sz="2400" b="0">
                <a:solidFill>
                  <a:srgbClr val="4F81BD"/>
                </a:solidFill>
                <a:latin typeface="Aptos" panose="020B0004020202020204" pitchFamily="34" charset="0"/>
                <a:ea typeface="Verdana" panose="020B0604030504040204" pitchFamily="34" charset="0"/>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3268589470"/>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334962" y="198438"/>
            <a:ext cx="10841037" cy="411162"/>
          </a:xfrm>
          <a:prstGeom prst="rect">
            <a:avLst/>
          </a:prstGeom>
        </p:spPr>
        <p:txBody>
          <a:bodyPr/>
          <a:lstStyle/>
          <a:p>
            <a:r>
              <a:rPr lang="en-US" noProof="0"/>
              <a:t>Click to edit Master title style</a:t>
            </a:r>
          </a:p>
        </p:txBody>
      </p:sp>
      <p:sp>
        <p:nvSpPr>
          <p:cNvPr id="3" name="Content Placeholder 2"/>
          <p:cNvSpPr>
            <a:spLocks noGrp="1"/>
          </p:cNvSpPr>
          <p:nvPr>
            <p:ph idx="1"/>
          </p:nvPr>
        </p:nvSpPr>
        <p:spPr>
          <a:xfrm>
            <a:off x="334962" y="1143000"/>
            <a:ext cx="11552237" cy="369332"/>
          </a:xfrm>
        </p:spPr>
        <p:txBody>
          <a:bodyPr>
            <a:noAutofit/>
          </a:bodyPr>
          <a:lstStyle>
            <a:lvl1pPr marL="0" indent="0">
              <a:buNone/>
              <a:tabLst/>
              <a:defRPr sz="1600">
                <a:solidFill>
                  <a:schemeClr val="tx1"/>
                </a:solidFill>
              </a:defRPr>
            </a:lvl1pPr>
            <a:lvl2pPr>
              <a:buNone/>
              <a:defRPr sz="1800"/>
            </a:lvl2pPr>
            <a:lvl3pPr>
              <a:buNone/>
              <a:defRPr sz="1800"/>
            </a:lvl3pPr>
            <a:lvl4pPr>
              <a:buNone/>
              <a:defRPr sz="1800"/>
            </a:lvl4pPr>
            <a:lvl5pPr>
              <a:buNone/>
              <a:defRPr sz="1800"/>
            </a:lvl5pPr>
          </a:lstStyle>
          <a:p>
            <a:pPr lvl="0"/>
            <a:r>
              <a:rPr lang="en-US" noProof="0"/>
              <a:t>Click to edit Master text styles</a:t>
            </a:r>
          </a:p>
        </p:txBody>
      </p:sp>
    </p:spTree>
    <p:extLst>
      <p:ext uri="{BB962C8B-B14F-4D97-AF65-F5344CB8AC3E}">
        <p14:creationId xmlns:p14="http://schemas.microsoft.com/office/powerpoint/2010/main" val="333599456"/>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4962" y="198438"/>
            <a:ext cx="10841037" cy="41116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181101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0038" y="198438"/>
            <a:ext cx="10875962" cy="411162"/>
          </a:xfrm>
          <a:prstGeom prst="rect">
            <a:avLst/>
          </a:prstGeom>
        </p:spPr>
        <p:txBody>
          <a:bodyPr/>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425298" y="1668050"/>
            <a:ext cx="5553204" cy="533400"/>
          </a:xfrm>
        </p:spPr>
        <p:txBody>
          <a:bodyPr>
            <a:normAutofit/>
          </a:bodyPr>
          <a:lstStyle>
            <a:lvl1pPr marL="93663" indent="0">
              <a:buNone/>
              <a:defRPr sz="1800">
                <a:latin typeface="+mj-lt"/>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
        <p:nvSpPr>
          <p:cNvPr id="8" name="Content Placeholder 7"/>
          <p:cNvSpPr>
            <a:spLocks noGrp="1"/>
          </p:cNvSpPr>
          <p:nvPr>
            <p:ph sz="quarter" idx="10"/>
          </p:nvPr>
        </p:nvSpPr>
        <p:spPr>
          <a:xfrm>
            <a:off x="300038" y="634652"/>
            <a:ext cx="10875962" cy="457200"/>
          </a:xfrm>
        </p:spPr>
        <p:txBody>
          <a:bodyPr tIns="0" anchor="t">
            <a:noAutofit/>
          </a:bodyPr>
          <a:lstStyle>
            <a:lvl1pPr>
              <a:buNone/>
              <a:defRPr sz="2200" b="1">
                <a:solidFill>
                  <a:srgbClr val="4F81BD"/>
                </a:solidFill>
                <a:latin typeface="+mj-lt"/>
              </a:defRPr>
            </a:lvl1pPr>
            <a:lvl2pPr>
              <a:buNone/>
              <a:defRPr sz="2400"/>
            </a:lvl2pPr>
            <a:lvl3pPr>
              <a:buNone/>
              <a:defRPr sz="2400"/>
            </a:lvl3pPr>
            <a:lvl4pPr>
              <a:buNone/>
              <a:defRPr sz="2400"/>
            </a:lvl4pPr>
            <a:lvl5pPr>
              <a:buNone/>
              <a:defRPr sz="2400"/>
            </a:lvl5pPr>
          </a:lstStyle>
          <a:p>
            <a:pPr lvl="0"/>
            <a:r>
              <a:rPr lang="en-US"/>
              <a:t>Click to edit Master text styles</a:t>
            </a:r>
          </a:p>
        </p:txBody>
      </p:sp>
      <p:sp>
        <p:nvSpPr>
          <p:cNvPr id="4" name="Content Placeholder 2">
            <a:extLst>
              <a:ext uri="{FF2B5EF4-FFF2-40B4-BE49-F238E27FC236}">
                <a16:creationId xmlns:a16="http://schemas.microsoft.com/office/drawing/2014/main" id="{AF57CAB2-EF72-DB68-1F61-DD7DEB43D843}"/>
              </a:ext>
            </a:extLst>
          </p:cNvPr>
          <p:cNvSpPr>
            <a:spLocks noGrp="1"/>
          </p:cNvSpPr>
          <p:nvPr>
            <p:ph idx="11"/>
          </p:nvPr>
        </p:nvSpPr>
        <p:spPr>
          <a:xfrm>
            <a:off x="6213498" y="1668050"/>
            <a:ext cx="5553204" cy="533400"/>
          </a:xfrm>
        </p:spPr>
        <p:txBody>
          <a:bodyPr>
            <a:normAutofit/>
          </a:bodyPr>
          <a:lstStyle>
            <a:lvl1pPr marL="93663" indent="0">
              <a:buNone/>
              <a:defRPr sz="1800">
                <a:latin typeface="+mj-lt"/>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Tree>
    <p:extLst>
      <p:ext uri="{BB962C8B-B14F-4D97-AF65-F5344CB8AC3E}">
        <p14:creationId xmlns:p14="http://schemas.microsoft.com/office/powerpoint/2010/main" val="17751116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FFF53C-B1F6-5F02-5FB2-AFDDBE8BC849}"/>
              </a:ext>
            </a:extLst>
          </p:cNvPr>
          <p:cNvSpPr/>
          <p:nvPr userDrawn="1"/>
        </p:nvSpPr>
        <p:spPr>
          <a:xfrm>
            <a:off x="8492646" y="0"/>
            <a:ext cx="369935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cap="none">
              <a:solidFill>
                <a:schemeClr val="bg1"/>
              </a:solidFill>
              <a:latin typeface="Gill Sans MT"/>
            </a:endParaRPr>
          </a:p>
        </p:txBody>
      </p:sp>
      <p:sp>
        <p:nvSpPr>
          <p:cNvPr id="2" name="Title 1"/>
          <p:cNvSpPr>
            <a:spLocks noGrp="1"/>
          </p:cNvSpPr>
          <p:nvPr>
            <p:ph type="title"/>
          </p:nvPr>
        </p:nvSpPr>
        <p:spPr>
          <a:xfrm>
            <a:off x="300038" y="198438"/>
            <a:ext cx="8067348" cy="411162"/>
          </a:xfrm>
          <a:prstGeom prst="rect">
            <a:avLst/>
          </a:prstGeom>
        </p:spPr>
        <p:txBody>
          <a:bodyPr/>
          <a:lstStyle>
            <a:lvl1pPr>
              <a:defRPr>
                <a:latin typeface="Verdana" panose="020B0604030504040204" pitchFamily="34" charset="0"/>
                <a:ea typeface="Verdana" panose="020B0604030504040204" pitchFamily="34" charset="0"/>
              </a:defRPr>
            </a:lvl1pPr>
          </a:lstStyle>
          <a:p>
            <a:r>
              <a:rPr lang="en-US"/>
              <a:t>Click to edit Master title style</a:t>
            </a:r>
          </a:p>
        </p:txBody>
      </p:sp>
      <p:sp>
        <p:nvSpPr>
          <p:cNvPr id="3" name="Content Placeholder 2"/>
          <p:cNvSpPr>
            <a:spLocks noGrp="1"/>
          </p:cNvSpPr>
          <p:nvPr>
            <p:ph idx="1"/>
          </p:nvPr>
        </p:nvSpPr>
        <p:spPr>
          <a:xfrm>
            <a:off x="425298" y="1668050"/>
            <a:ext cx="7754198" cy="533400"/>
          </a:xfrm>
        </p:spPr>
        <p:txBody>
          <a:bodyPr>
            <a:normAutofit/>
          </a:bodyPr>
          <a:lstStyle>
            <a:lvl1pPr marL="0" indent="0">
              <a:buNone/>
              <a:defRPr sz="1800">
                <a:solidFill>
                  <a:schemeClr val="tx1"/>
                </a:solidFill>
                <a:latin typeface="Verdana" panose="020B0604030504040204" pitchFamily="34" charset="0"/>
                <a:ea typeface="Verdana" panose="020B0604030504040204" pitchFamily="34" charset="0"/>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
        <p:nvSpPr>
          <p:cNvPr id="8" name="Content Placeholder 7"/>
          <p:cNvSpPr>
            <a:spLocks noGrp="1"/>
          </p:cNvSpPr>
          <p:nvPr>
            <p:ph sz="quarter" idx="10"/>
          </p:nvPr>
        </p:nvSpPr>
        <p:spPr>
          <a:xfrm>
            <a:off x="300038" y="634652"/>
            <a:ext cx="8067348" cy="457200"/>
          </a:xfrm>
        </p:spPr>
        <p:txBody>
          <a:bodyPr tIns="0" anchor="t">
            <a:noAutofit/>
          </a:bodyPr>
          <a:lstStyle>
            <a:lvl1pPr marL="93663" indent="0">
              <a:buNone/>
              <a:defRPr sz="2200" b="1">
                <a:solidFill>
                  <a:srgbClr val="4F81BD"/>
                </a:solidFill>
                <a:latin typeface="Verdana" panose="020B0604030504040204" pitchFamily="34" charset="0"/>
                <a:ea typeface="Verdana" panose="020B0604030504040204" pitchFamily="34" charset="0"/>
              </a:defRPr>
            </a:lvl1pPr>
            <a:lvl2pPr>
              <a:buNone/>
              <a:defRPr sz="2400"/>
            </a:lvl2pPr>
            <a:lvl3pPr>
              <a:buNone/>
              <a:defRPr sz="2400"/>
            </a:lvl3pPr>
            <a:lvl4pPr>
              <a:buNone/>
              <a:defRPr sz="2400"/>
            </a:lvl4pPr>
            <a:lvl5pPr>
              <a:buNone/>
              <a:defRPr sz="2400"/>
            </a:lvl5pPr>
          </a:lstStyle>
          <a:p>
            <a:pPr lvl="0"/>
            <a:r>
              <a:rPr lang="en-US"/>
              <a:t>Click to edit Master text styles</a:t>
            </a:r>
          </a:p>
        </p:txBody>
      </p:sp>
      <p:sp>
        <p:nvSpPr>
          <p:cNvPr id="4" name="Content Placeholder 2">
            <a:extLst>
              <a:ext uri="{FF2B5EF4-FFF2-40B4-BE49-F238E27FC236}">
                <a16:creationId xmlns:a16="http://schemas.microsoft.com/office/drawing/2014/main" id="{AF57CAB2-EF72-DB68-1F61-DD7DEB43D843}"/>
              </a:ext>
            </a:extLst>
          </p:cNvPr>
          <p:cNvSpPr>
            <a:spLocks noGrp="1"/>
          </p:cNvSpPr>
          <p:nvPr>
            <p:ph idx="11"/>
          </p:nvPr>
        </p:nvSpPr>
        <p:spPr>
          <a:xfrm>
            <a:off x="8826672" y="825152"/>
            <a:ext cx="3031299" cy="5625752"/>
          </a:xfrm>
        </p:spPr>
        <p:txBody>
          <a:bodyPr>
            <a:normAutofit/>
          </a:bodyPr>
          <a:lstStyle>
            <a:lvl1pPr marL="93663" indent="0">
              <a:buNone/>
              <a:defRPr sz="1800">
                <a:solidFill>
                  <a:schemeClr val="bg1"/>
                </a:solidFill>
                <a:latin typeface="Verdana" panose="020B0604030504040204" pitchFamily="34" charset="0"/>
                <a:ea typeface="Verdana" panose="020B0604030504040204" pitchFamily="34" charset="0"/>
              </a:defRPr>
            </a:lvl1pPr>
            <a:lvl2pPr>
              <a:buNone/>
              <a:defRPr sz="1800"/>
            </a:lvl2pPr>
            <a:lvl3pPr>
              <a:buNone/>
              <a:defRPr sz="1800"/>
            </a:lvl3pPr>
            <a:lvl4pPr>
              <a:buNone/>
              <a:defRPr sz="1800"/>
            </a:lvl4pPr>
            <a:lvl5pPr>
              <a:buNone/>
              <a:defRPr sz="1800"/>
            </a:lvl5pPr>
          </a:lstStyle>
          <a:p>
            <a:pPr lvl="0"/>
            <a:r>
              <a:rPr lang="en-US"/>
              <a:t>Click to edit Master text styles</a:t>
            </a:r>
          </a:p>
        </p:txBody>
      </p:sp>
    </p:spTree>
    <p:extLst>
      <p:ext uri="{BB962C8B-B14F-4D97-AF65-F5344CB8AC3E}">
        <p14:creationId xmlns:p14="http://schemas.microsoft.com/office/powerpoint/2010/main" val="2766524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reserve="1">
  <p:cSld name="Title Slide">
    <p:spTree>
      <p:nvGrpSpPr>
        <p:cNvPr id="1" name="Shape 17"/>
        <p:cNvGrpSpPr/>
        <p:nvPr/>
      </p:nvGrpSpPr>
      <p:grpSpPr>
        <a:xfrm>
          <a:off x="0" y="0"/>
          <a:ext cx="0" cy="0"/>
          <a:chOff x="0" y="0"/>
          <a:chExt cx="0" cy="0"/>
        </a:xfrm>
      </p:grpSpPr>
      <p:sp>
        <p:nvSpPr>
          <p:cNvPr id="6" name="Rectangle 5">
            <a:extLst>
              <a:ext uri="{FF2B5EF4-FFF2-40B4-BE49-F238E27FC236}">
                <a16:creationId xmlns:a16="http://schemas.microsoft.com/office/drawing/2014/main" id="{C38F1A4A-02A2-45E4-A0EA-5C837AFB42FC}"/>
              </a:ext>
            </a:extLst>
          </p:cNvPr>
          <p:cNvSpPr/>
          <p:nvPr userDrawn="1"/>
        </p:nvSpPr>
        <p:spPr>
          <a:xfrm>
            <a:off x="-45156" y="0"/>
            <a:ext cx="1228231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19" name="Google Shape;19;p284"/>
          <p:cNvSpPr txBox="1">
            <a:spLocks noGrp="1"/>
          </p:cNvSpPr>
          <p:nvPr>
            <p:ph type="title"/>
          </p:nvPr>
        </p:nvSpPr>
        <p:spPr>
          <a:xfrm>
            <a:off x="609600" y="1821550"/>
            <a:ext cx="10363200" cy="1362075"/>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lt1"/>
              </a:buClr>
              <a:buSzPts val="3600"/>
              <a:buFont typeface="Gill Sans"/>
              <a:buNone/>
              <a:defRPr sz="3600" b="1" cap="none">
                <a:solidFill>
                  <a:schemeClr val="lt1"/>
                </a:solidFill>
                <a:latin typeface="Verdana" panose="020B0604030504040204" pitchFamily="34" charset="0"/>
                <a:ea typeface="Verdana" panose="020B060403050404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2" name="Google Shape;22;p284"/>
          <p:cNvSpPr txBox="1">
            <a:spLocks noGrp="1"/>
          </p:cNvSpPr>
          <p:nvPr>
            <p:ph type="body" idx="1"/>
          </p:nvPr>
        </p:nvSpPr>
        <p:spPr>
          <a:xfrm>
            <a:off x="609600" y="3255498"/>
            <a:ext cx="10363200" cy="101372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lt1"/>
              </a:buClr>
              <a:buSzPts val="2000"/>
              <a:buNone/>
              <a:defRPr sz="2000" b="1">
                <a:solidFill>
                  <a:schemeClr val="lt1"/>
                </a:solidFill>
                <a:latin typeface="Verdana" panose="020B0604030504040204" pitchFamily="34" charset="0"/>
                <a:ea typeface="Verdana" panose="020B0604030504040204" pitchFamily="34" charset="0"/>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
        <p:nvSpPr>
          <p:cNvPr id="23" name="Google Shape;23;p284"/>
          <p:cNvSpPr txBox="1">
            <a:spLocks noGrp="1"/>
          </p:cNvSpPr>
          <p:nvPr>
            <p:ph type="body" idx="2"/>
          </p:nvPr>
        </p:nvSpPr>
        <p:spPr>
          <a:xfrm>
            <a:off x="609600" y="4443414"/>
            <a:ext cx="10363200" cy="1500187"/>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lt1"/>
              </a:buClr>
              <a:buSzPts val="2000"/>
              <a:buNone/>
              <a:defRPr sz="2000" b="0" i="1">
                <a:solidFill>
                  <a:schemeClr val="lt1"/>
                </a:solidFill>
                <a:latin typeface="Verdana" panose="020B0604030504040204" pitchFamily="34" charset="0"/>
                <a:ea typeface="Verdana" panose="020B0604030504040204" pitchFamily="34" charset="0"/>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Tree>
    <p:extLst>
      <p:ext uri="{BB962C8B-B14F-4D97-AF65-F5344CB8AC3E}">
        <p14:creationId xmlns:p14="http://schemas.microsoft.com/office/powerpoint/2010/main" val="397715249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latin typeface="+mj-lt"/>
              </a:defRPr>
            </a:lvl1pPr>
          </a:lstStyle>
          <a:p>
            <a:endParaRPr lang="en-US"/>
          </a:p>
        </p:txBody>
      </p:sp>
      <p:sp>
        <p:nvSpPr>
          <p:cNvPr id="4" name="Google Shape;26;p285">
            <a:extLst>
              <a:ext uri="{FF2B5EF4-FFF2-40B4-BE49-F238E27FC236}">
                <a16:creationId xmlns:a16="http://schemas.microsoft.com/office/drawing/2014/main" id="{38D4C572-64CD-4D21-B461-7A6B4605D545}"/>
              </a:ext>
            </a:extLst>
          </p:cNvPr>
          <p:cNvSpPr txBox="1">
            <a:spLocks noGrp="1"/>
          </p:cNvSpPr>
          <p:nvPr>
            <p:ph type="title"/>
          </p:nvPr>
        </p:nvSpPr>
        <p:spPr>
          <a:xfrm>
            <a:off x="300038" y="198438"/>
            <a:ext cx="11587161"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 name="Google Shape;27;p285">
            <a:extLst>
              <a:ext uri="{FF2B5EF4-FFF2-40B4-BE49-F238E27FC236}">
                <a16:creationId xmlns:a16="http://schemas.microsoft.com/office/drawing/2014/main" id="{1E2E0AD8-600C-4C0A-AF3B-EF9223BB48DE}"/>
              </a:ext>
            </a:extLst>
          </p:cNvPr>
          <p:cNvSpPr txBox="1">
            <a:spLocks noGrp="1"/>
          </p:cNvSpPr>
          <p:nvPr>
            <p:ph type="body" idx="1"/>
          </p:nvPr>
        </p:nvSpPr>
        <p:spPr>
          <a:xfrm>
            <a:off x="300038" y="1606463"/>
            <a:ext cx="5795962" cy="369332"/>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Clr>
                <a:srgbClr val="3F3F3F"/>
              </a:buClr>
              <a:buSzPts val="1600"/>
              <a:buNone/>
              <a:defRPr sz="1600">
                <a:latin typeface="+mj-lt"/>
              </a:defRPr>
            </a:lvl1pPr>
            <a:lvl2pPr marL="914400" lvl="1" indent="-228600" algn="l">
              <a:spcBef>
                <a:spcPts val="360"/>
              </a:spcBef>
              <a:spcAft>
                <a:spcPts val="0"/>
              </a:spcAft>
              <a:buClr>
                <a:srgbClr val="3F3F3F"/>
              </a:buClr>
              <a:buSzPts val="1800"/>
              <a:buNone/>
              <a:defRPr sz="1800"/>
            </a:lvl2pPr>
            <a:lvl3pPr marL="1371600" lvl="2" indent="-228600" algn="l">
              <a:spcBef>
                <a:spcPts val="360"/>
              </a:spcBef>
              <a:spcAft>
                <a:spcPts val="0"/>
              </a:spcAft>
              <a:buClr>
                <a:srgbClr val="3F3F3F"/>
              </a:buClr>
              <a:buSzPts val="1800"/>
              <a:buNone/>
              <a:defRPr sz="1800"/>
            </a:lvl3pPr>
            <a:lvl4pPr marL="1828800" lvl="3" indent="-228600" algn="l">
              <a:spcBef>
                <a:spcPts val="360"/>
              </a:spcBef>
              <a:spcAft>
                <a:spcPts val="0"/>
              </a:spcAft>
              <a:buClr>
                <a:srgbClr val="3F3F3F"/>
              </a:buClr>
              <a:buSzPts val="1800"/>
              <a:buNone/>
              <a:defRPr sz="1800"/>
            </a:lvl4pPr>
            <a:lvl5pPr marL="2286000" lvl="4" indent="-228600" algn="l">
              <a:spcBef>
                <a:spcPts val="360"/>
              </a:spcBef>
              <a:spcAft>
                <a:spcPts val="0"/>
              </a:spcAft>
              <a:buClr>
                <a:srgbClr val="3F3F3F"/>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7" name="Google Shape;28;p285">
            <a:extLst>
              <a:ext uri="{FF2B5EF4-FFF2-40B4-BE49-F238E27FC236}">
                <a16:creationId xmlns:a16="http://schemas.microsoft.com/office/drawing/2014/main" id="{DA99EDB4-A169-4AF7-9713-D88CF78C49C3}"/>
              </a:ext>
            </a:extLst>
          </p:cNvPr>
          <p:cNvSpPr txBox="1">
            <a:spLocks noGrp="1"/>
          </p:cNvSpPr>
          <p:nvPr>
            <p:ph type="body" idx="2"/>
          </p:nvPr>
        </p:nvSpPr>
        <p:spPr>
          <a:xfrm>
            <a:off x="300038" y="609600"/>
            <a:ext cx="11587161" cy="457200"/>
          </a:xfrm>
          <a:prstGeom prst="rect">
            <a:avLst/>
          </a:prstGeom>
          <a:noFill/>
          <a:ln>
            <a:noFill/>
          </a:ln>
        </p:spPr>
        <p:txBody>
          <a:bodyPr spcFirstLastPara="1" wrap="square" lIns="91425" tIns="0" rIns="91425" bIns="45700" anchor="t" anchorCtr="0">
            <a:noAutofit/>
          </a:bodyPr>
          <a:lstStyle>
            <a:lvl1pPr marL="457200" lvl="0" indent="-228600" algn="l">
              <a:spcBef>
                <a:spcPts val="400"/>
              </a:spcBef>
              <a:spcAft>
                <a:spcPts val="0"/>
              </a:spcAft>
              <a:buClr>
                <a:srgbClr val="4F81BD"/>
              </a:buClr>
              <a:buSzPts val="2000"/>
              <a:buNone/>
              <a:defRPr sz="2000" b="0">
                <a:solidFill>
                  <a:srgbClr val="4F81BD"/>
                </a:solidFill>
                <a:latin typeface="+mj-lt"/>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1532863406"/>
      </p:ext>
    </p:extLst>
  </p:cSld>
  <p:clrMapOvr>
    <a:masterClrMapping/>
  </p:clrMapOvr>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latin typeface="+mj-lt"/>
              </a:defRPr>
            </a:lvl1pPr>
          </a:lstStyle>
          <a:p>
            <a:fld id="{D8D877B3-D348-4611-9BDB-C5374591D951}" type="slidenum">
              <a:rPr lang="en-US" smtClean="0"/>
              <a:pPr/>
              <a:t>‹#›</a:t>
            </a:fld>
            <a:endParaRPr lang="en-US"/>
          </a:p>
        </p:txBody>
      </p:sp>
      <p:sp>
        <p:nvSpPr>
          <p:cNvPr id="4" name="Google Shape;26;p285">
            <a:extLst>
              <a:ext uri="{FF2B5EF4-FFF2-40B4-BE49-F238E27FC236}">
                <a16:creationId xmlns:a16="http://schemas.microsoft.com/office/drawing/2014/main" id="{BB8699A2-3C80-44F6-A92F-6299EF92A088}"/>
              </a:ext>
            </a:extLst>
          </p:cNvPr>
          <p:cNvSpPr txBox="1">
            <a:spLocks noGrp="1"/>
          </p:cNvSpPr>
          <p:nvPr>
            <p:ph type="title"/>
          </p:nvPr>
        </p:nvSpPr>
        <p:spPr>
          <a:xfrm>
            <a:off x="300037" y="198438"/>
            <a:ext cx="11552237"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 name="Google Shape;28;p285">
            <a:extLst>
              <a:ext uri="{FF2B5EF4-FFF2-40B4-BE49-F238E27FC236}">
                <a16:creationId xmlns:a16="http://schemas.microsoft.com/office/drawing/2014/main" id="{D614ACF9-5FD8-4831-8396-36F14E8EC79C}"/>
              </a:ext>
            </a:extLst>
          </p:cNvPr>
          <p:cNvSpPr txBox="1">
            <a:spLocks noGrp="1"/>
          </p:cNvSpPr>
          <p:nvPr>
            <p:ph type="body" idx="2"/>
          </p:nvPr>
        </p:nvSpPr>
        <p:spPr>
          <a:xfrm>
            <a:off x="300038" y="609600"/>
            <a:ext cx="11552237" cy="457200"/>
          </a:xfrm>
          <a:prstGeom prst="rect">
            <a:avLst/>
          </a:prstGeom>
          <a:noFill/>
          <a:ln>
            <a:noFill/>
          </a:ln>
        </p:spPr>
        <p:txBody>
          <a:bodyPr spcFirstLastPara="1" wrap="square" lIns="91425" tIns="0" rIns="91425" bIns="45700" anchor="t" anchorCtr="0">
            <a:noAutofit/>
          </a:bodyPr>
          <a:lstStyle>
            <a:lvl1pPr marL="9525" lvl="0" indent="-9525" algn="l">
              <a:spcBef>
                <a:spcPts val="400"/>
              </a:spcBef>
              <a:spcAft>
                <a:spcPts val="0"/>
              </a:spcAft>
              <a:buClr>
                <a:srgbClr val="4F81BD"/>
              </a:buClr>
              <a:buSzPts val="2000"/>
              <a:buNone/>
              <a:defRPr sz="2000" b="0">
                <a:solidFill>
                  <a:srgbClr val="4F81BD"/>
                </a:solidFill>
                <a:latin typeface="+mj-lt"/>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 name="Google Shape;27;p285">
            <a:extLst>
              <a:ext uri="{FF2B5EF4-FFF2-40B4-BE49-F238E27FC236}">
                <a16:creationId xmlns:a16="http://schemas.microsoft.com/office/drawing/2014/main" id="{35C50633-1C5F-5A98-4054-82058D3F48B8}"/>
              </a:ext>
            </a:extLst>
          </p:cNvPr>
          <p:cNvSpPr txBox="1">
            <a:spLocks noGrp="1"/>
          </p:cNvSpPr>
          <p:nvPr>
            <p:ph type="body" idx="11"/>
          </p:nvPr>
        </p:nvSpPr>
        <p:spPr>
          <a:xfrm>
            <a:off x="6096000" y="1293296"/>
            <a:ext cx="5795963" cy="369332"/>
          </a:xfrm>
          <a:prstGeom prst="rect">
            <a:avLst/>
          </a:prstGeom>
          <a:noFill/>
          <a:ln>
            <a:noFill/>
          </a:ln>
        </p:spPr>
        <p:txBody>
          <a:bodyPr spcFirstLastPara="1" wrap="square" lIns="91425" tIns="45700" rIns="91425" bIns="45700" anchor="t" anchorCtr="0">
            <a:noAutofit/>
          </a:bodyPr>
          <a:lstStyle>
            <a:lvl1pPr marL="93663" lvl="0" indent="-9525" algn="l">
              <a:spcBef>
                <a:spcPts val="320"/>
              </a:spcBef>
              <a:spcAft>
                <a:spcPts val="0"/>
              </a:spcAft>
              <a:buClr>
                <a:srgbClr val="3F3F3F"/>
              </a:buClr>
              <a:buSzPts val="1600"/>
              <a:buNone/>
              <a:defRPr sz="1600">
                <a:latin typeface="+mj-lt"/>
              </a:defRPr>
            </a:lvl1pPr>
            <a:lvl2pPr marL="914400" lvl="1" indent="-228600" algn="l">
              <a:spcBef>
                <a:spcPts val="360"/>
              </a:spcBef>
              <a:spcAft>
                <a:spcPts val="0"/>
              </a:spcAft>
              <a:buClr>
                <a:srgbClr val="3F3F3F"/>
              </a:buClr>
              <a:buSzPts val="1800"/>
              <a:buNone/>
              <a:defRPr sz="1800"/>
            </a:lvl2pPr>
            <a:lvl3pPr marL="1371600" lvl="2" indent="-228600" algn="l">
              <a:spcBef>
                <a:spcPts val="360"/>
              </a:spcBef>
              <a:spcAft>
                <a:spcPts val="0"/>
              </a:spcAft>
              <a:buClr>
                <a:srgbClr val="3F3F3F"/>
              </a:buClr>
              <a:buSzPts val="1800"/>
              <a:buNone/>
              <a:defRPr sz="1800"/>
            </a:lvl3pPr>
            <a:lvl4pPr marL="1828800" lvl="3" indent="-228600" algn="l">
              <a:spcBef>
                <a:spcPts val="360"/>
              </a:spcBef>
              <a:spcAft>
                <a:spcPts val="0"/>
              </a:spcAft>
              <a:buClr>
                <a:srgbClr val="3F3F3F"/>
              </a:buClr>
              <a:buSzPts val="1800"/>
              <a:buNone/>
              <a:defRPr sz="1800"/>
            </a:lvl4pPr>
            <a:lvl5pPr marL="2286000" lvl="4" indent="-228600" algn="l">
              <a:spcBef>
                <a:spcPts val="360"/>
              </a:spcBef>
              <a:spcAft>
                <a:spcPts val="0"/>
              </a:spcAft>
              <a:buClr>
                <a:srgbClr val="3F3F3F"/>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37885742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 name="Title 8"/>
          <p:cNvSpPr>
            <a:spLocks noGrp="1"/>
          </p:cNvSpPr>
          <p:nvPr>
            <p:ph type="title"/>
          </p:nvPr>
        </p:nvSpPr>
        <p:spPr>
          <a:xfrm>
            <a:off x="322437" y="369599"/>
            <a:ext cx="7486863" cy="507731"/>
          </a:xfrm>
          <a:prstGeom prst="rect">
            <a:avLst/>
          </a:prstGeom>
        </p:spPr>
        <p:txBody>
          <a:bodyPr/>
          <a:lstStyle>
            <a:lvl1pPr>
              <a:defRPr sz="2800" b="1" i="0">
                <a:solidFill>
                  <a:schemeClr val="tx2"/>
                </a:solidFill>
                <a:latin typeface="+mj-lt"/>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1246646831"/>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828800" y="1143000"/>
            <a:ext cx="4267200" cy="1272902"/>
          </a:xfrm>
          <a:prstGeom prst="rect">
            <a:avLst/>
          </a:prstGeom>
        </p:spPr>
        <p:txBody>
          <a:bodyPr/>
          <a:lstStyle>
            <a:lvl1pPr>
              <a:defRPr sz="3200" b="1" i="0">
                <a:solidFill>
                  <a:schemeClr val="tx2"/>
                </a:solidFill>
                <a:latin typeface="+mj-lt"/>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2617475701"/>
      </p:ext>
    </p:extLst>
  </p:cSld>
  <p:clrMapOvr>
    <a:masterClrMapping/>
  </p:clrMapOvr>
  <p:extLst>
    <p:ext uri="{DCECCB84-F9BA-43D5-87BE-67443E8EF086}">
      <p15:sldGuideLst xmlns:p15="http://schemas.microsoft.com/office/powerpoint/2012/main">
        <p15:guide id="1" orient="horz" pos="720">
          <p15:clr>
            <a:srgbClr val="FBAE40"/>
          </p15:clr>
        </p15:guide>
        <p15:guide id="2" pos="115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Title 6"/>
          <p:cNvSpPr>
            <a:spLocks noGrp="1"/>
          </p:cNvSpPr>
          <p:nvPr>
            <p:ph type="title"/>
          </p:nvPr>
        </p:nvSpPr>
        <p:spPr>
          <a:xfrm>
            <a:off x="1510748" y="946206"/>
            <a:ext cx="9191707" cy="701434"/>
          </a:xfrm>
          <a:prstGeom prst="rect">
            <a:avLst/>
          </a:prstGeom>
        </p:spPr>
        <p:txBody>
          <a:bodyPr/>
          <a:lstStyle>
            <a:lvl1pPr algn="ctr">
              <a:defRPr sz="3600"/>
            </a:lvl1pPr>
          </a:lstStyle>
          <a:p>
            <a:r>
              <a:rPr lang="en-US"/>
              <a:t>Click to edit Master title style</a:t>
            </a:r>
          </a:p>
        </p:txBody>
      </p:sp>
    </p:spTree>
    <p:extLst>
      <p:ext uri="{BB962C8B-B14F-4D97-AF65-F5344CB8AC3E}">
        <p14:creationId xmlns:p14="http://schemas.microsoft.com/office/powerpoint/2010/main" val="6678291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sp>
        <p:nvSpPr>
          <p:cNvPr id="2" name="Rectangle 1">
            <a:extLst>
              <a:ext uri="{FF2B5EF4-FFF2-40B4-BE49-F238E27FC236}">
                <a16:creationId xmlns:a16="http://schemas.microsoft.com/office/drawing/2014/main" id="{EF2F3937-B0AE-0D64-07FF-F97CA5B6F46D}"/>
              </a:ext>
            </a:extLst>
          </p:cNvPr>
          <p:cNvSpPr/>
          <p:nvPr userDrawn="1"/>
        </p:nvSpPr>
        <p:spPr>
          <a:xfrm>
            <a:off x="-45156" y="0"/>
            <a:ext cx="12282312"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26" name="Google Shape;26;p285"/>
          <p:cNvSpPr txBox="1">
            <a:spLocks noGrp="1"/>
          </p:cNvSpPr>
          <p:nvPr>
            <p:ph type="title"/>
          </p:nvPr>
        </p:nvSpPr>
        <p:spPr>
          <a:xfrm>
            <a:off x="334962" y="198438"/>
            <a:ext cx="11552237"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a:solidFill>
                  <a:schemeClr val="bg1"/>
                </a:solidFill>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7" name="Google Shape;27;p285"/>
          <p:cNvSpPr txBox="1">
            <a:spLocks noGrp="1"/>
          </p:cNvSpPr>
          <p:nvPr>
            <p:ph type="body" idx="1"/>
          </p:nvPr>
        </p:nvSpPr>
        <p:spPr>
          <a:xfrm>
            <a:off x="334962" y="1143000"/>
            <a:ext cx="11552237" cy="369332"/>
          </a:xfrm>
          <a:prstGeom prst="rect">
            <a:avLst/>
          </a:prstGeom>
          <a:noFill/>
          <a:ln>
            <a:noFill/>
          </a:ln>
        </p:spPr>
        <p:txBody>
          <a:bodyPr spcFirstLastPara="1" wrap="square" lIns="91425" tIns="45700" rIns="91425" bIns="45700" anchor="t" anchorCtr="0">
            <a:noAutofit/>
          </a:bodyPr>
          <a:lstStyle>
            <a:lvl1pPr marL="9525" lvl="0" indent="-9525" algn="l">
              <a:spcBef>
                <a:spcPts val="320"/>
              </a:spcBef>
              <a:spcAft>
                <a:spcPts val="0"/>
              </a:spcAft>
              <a:buClr>
                <a:srgbClr val="3F3F3F"/>
              </a:buClr>
              <a:buSzPts val="1600"/>
              <a:buNone/>
              <a:defRPr sz="1600">
                <a:solidFill>
                  <a:schemeClr val="bg1"/>
                </a:solidFill>
                <a:latin typeface="+mj-lt"/>
              </a:defRPr>
            </a:lvl1pPr>
            <a:lvl2pPr marL="914400" lvl="1" indent="-228600" algn="l">
              <a:spcBef>
                <a:spcPts val="360"/>
              </a:spcBef>
              <a:spcAft>
                <a:spcPts val="0"/>
              </a:spcAft>
              <a:buClr>
                <a:srgbClr val="3F3F3F"/>
              </a:buClr>
              <a:buSzPts val="1800"/>
              <a:buNone/>
              <a:defRPr sz="1800"/>
            </a:lvl2pPr>
            <a:lvl3pPr marL="1371600" lvl="2" indent="-228600" algn="l">
              <a:spcBef>
                <a:spcPts val="360"/>
              </a:spcBef>
              <a:spcAft>
                <a:spcPts val="0"/>
              </a:spcAft>
              <a:buClr>
                <a:srgbClr val="3F3F3F"/>
              </a:buClr>
              <a:buSzPts val="1800"/>
              <a:buNone/>
              <a:defRPr sz="1800"/>
            </a:lvl3pPr>
            <a:lvl4pPr marL="1828800" lvl="3" indent="-228600" algn="l">
              <a:spcBef>
                <a:spcPts val="360"/>
              </a:spcBef>
              <a:spcAft>
                <a:spcPts val="0"/>
              </a:spcAft>
              <a:buClr>
                <a:srgbClr val="3F3F3F"/>
              </a:buClr>
              <a:buSzPts val="1800"/>
              <a:buNone/>
              <a:defRPr sz="1800"/>
            </a:lvl4pPr>
            <a:lvl5pPr marL="2286000" lvl="4" indent="-228600" algn="l">
              <a:spcBef>
                <a:spcPts val="360"/>
              </a:spcBef>
              <a:spcAft>
                <a:spcPts val="0"/>
              </a:spcAft>
              <a:buClr>
                <a:srgbClr val="3F3F3F"/>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8" name="Google Shape;28;p285"/>
          <p:cNvSpPr txBox="1">
            <a:spLocks noGrp="1"/>
          </p:cNvSpPr>
          <p:nvPr>
            <p:ph type="body" idx="2"/>
          </p:nvPr>
        </p:nvSpPr>
        <p:spPr>
          <a:xfrm>
            <a:off x="334962" y="609600"/>
            <a:ext cx="11552237" cy="457200"/>
          </a:xfrm>
          <a:prstGeom prst="rect">
            <a:avLst/>
          </a:prstGeom>
          <a:noFill/>
          <a:ln>
            <a:noFill/>
          </a:ln>
        </p:spPr>
        <p:txBody>
          <a:bodyPr spcFirstLastPara="1" wrap="square" lIns="91425" tIns="0" rIns="91425" bIns="45700" anchor="t" anchorCtr="0">
            <a:noAutofit/>
          </a:bodyPr>
          <a:lstStyle>
            <a:lvl1pPr marL="0" lvl="0" indent="0" algn="l" defTabSz="447675">
              <a:spcBef>
                <a:spcPts val="400"/>
              </a:spcBef>
              <a:spcAft>
                <a:spcPts val="0"/>
              </a:spcAft>
              <a:buClr>
                <a:srgbClr val="4F81BD"/>
              </a:buClr>
              <a:buSzPts val="2000"/>
              <a:buNone/>
              <a:tabLst/>
              <a:defRPr sz="2000" b="0">
                <a:solidFill>
                  <a:schemeClr val="bg1"/>
                </a:solidFill>
                <a:latin typeface="+mj-lt"/>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1383658412"/>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6D82A5-3B75-8D49-D307-A171B6CA9F02}"/>
              </a:ext>
            </a:extLst>
          </p:cNvPr>
          <p:cNvSpPr/>
          <p:nvPr userDrawn="1"/>
        </p:nvSpPr>
        <p:spPr>
          <a:xfrm>
            <a:off x="-45156" y="0"/>
            <a:ext cx="12282312"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3" name="Title 8"/>
          <p:cNvSpPr>
            <a:spLocks noGrp="1"/>
          </p:cNvSpPr>
          <p:nvPr>
            <p:ph type="title"/>
          </p:nvPr>
        </p:nvSpPr>
        <p:spPr>
          <a:xfrm>
            <a:off x="322437" y="369599"/>
            <a:ext cx="7486863" cy="507731"/>
          </a:xfrm>
          <a:prstGeom prst="rect">
            <a:avLst/>
          </a:prstGeom>
        </p:spPr>
        <p:txBody>
          <a:bodyPr/>
          <a:lstStyle>
            <a:lvl1pPr>
              <a:defRPr sz="2800" b="1" i="0">
                <a:solidFill>
                  <a:schemeClr val="bg1"/>
                </a:solidFill>
                <a:latin typeface="+mj-lt"/>
                <a:ea typeface="Source Sans Pro Black" charset="0"/>
                <a:cs typeface="Source Sans Pro Black" charset="0"/>
              </a:defRPr>
            </a:lvl1pPr>
          </a:lstStyle>
          <a:p>
            <a:r>
              <a:rPr lang="en-US"/>
              <a:t>Click to edit Master title style</a:t>
            </a:r>
          </a:p>
        </p:txBody>
      </p:sp>
    </p:spTree>
    <p:extLst>
      <p:ext uri="{BB962C8B-B14F-4D97-AF65-F5344CB8AC3E}">
        <p14:creationId xmlns:p14="http://schemas.microsoft.com/office/powerpoint/2010/main" val="3707440995"/>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55E5D6-7ABB-049D-EBBC-28FA004EB039}"/>
              </a:ext>
            </a:extLst>
          </p:cNvPr>
          <p:cNvSpPr/>
          <p:nvPr userDrawn="1"/>
        </p:nvSpPr>
        <p:spPr>
          <a:xfrm>
            <a:off x="-45156" y="0"/>
            <a:ext cx="12282312"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7" name="Title 6"/>
          <p:cNvSpPr>
            <a:spLocks noGrp="1"/>
          </p:cNvSpPr>
          <p:nvPr>
            <p:ph type="title"/>
          </p:nvPr>
        </p:nvSpPr>
        <p:spPr>
          <a:xfrm>
            <a:off x="1510748" y="946206"/>
            <a:ext cx="9191707" cy="701434"/>
          </a:xfrm>
          <a:prstGeom prst="rect">
            <a:avLst/>
          </a:prstGeom>
        </p:spPr>
        <p:txBody>
          <a:bodyPr/>
          <a:lstStyle>
            <a:lvl1pPr algn="ctr">
              <a:defRPr sz="3600">
                <a:solidFill>
                  <a:schemeClr val="bg1"/>
                </a:solidFill>
              </a:defRPr>
            </a:lvl1pPr>
          </a:lstStyle>
          <a:p>
            <a:r>
              <a:rPr lang="en-US"/>
              <a:t>Click to edit Master title style</a:t>
            </a:r>
          </a:p>
        </p:txBody>
      </p:sp>
    </p:spTree>
    <p:extLst>
      <p:ext uri="{BB962C8B-B14F-4D97-AF65-F5344CB8AC3E}">
        <p14:creationId xmlns:p14="http://schemas.microsoft.com/office/powerpoint/2010/main" val="31226968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latin typeface="+mj-lt"/>
              </a:defRPr>
            </a:lvl1pPr>
          </a:lstStyle>
          <a:p>
            <a:fld id="{D8D877B3-D348-4611-9BDB-C5374591D951}" type="slidenum">
              <a:rPr lang="en-US" smtClean="0"/>
              <a:pPr/>
              <a:t>‹#›</a:t>
            </a:fld>
            <a:endParaRPr lang="en-US"/>
          </a:p>
        </p:txBody>
      </p:sp>
      <p:sp>
        <p:nvSpPr>
          <p:cNvPr id="5" name="Picture Placeholder 4"/>
          <p:cNvSpPr>
            <a:spLocks noGrp="1"/>
          </p:cNvSpPr>
          <p:nvPr>
            <p:ph type="pic" sz="quarter" idx="17" hasCustomPrompt="1"/>
          </p:nvPr>
        </p:nvSpPr>
        <p:spPr>
          <a:xfrm>
            <a:off x="1866901" y="1801454"/>
            <a:ext cx="2139042" cy="2139042"/>
          </a:xfrm>
          <a:prstGeom prst="ellipse">
            <a:avLst/>
          </a:prstGeom>
          <a:pattFill prst="pct10">
            <a:fgClr>
              <a:schemeClr val="tx1"/>
            </a:fgClr>
            <a:bgClr>
              <a:schemeClr val="bg1"/>
            </a:bgClr>
          </a:pattFill>
        </p:spPr>
        <p:txBody>
          <a:bodyPr anchor="ctr">
            <a:normAutofit/>
          </a:bodyPr>
          <a:lstStyle>
            <a:lvl1pPr algn="ctr">
              <a:defRPr sz="1000" b="1" baseline="0">
                <a:latin typeface="+mj-lt"/>
              </a:defRPr>
            </a:lvl1pPr>
          </a:lstStyle>
          <a:p>
            <a:r>
              <a:rPr lang="en-US"/>
              <a:t>Drag &amp; Drop Image</a:t>
            </a:r>
          </a:p>
        </p:txBody>
      </p:sp>
      <p:sp>
        <p:nvSpPr>
          <p:cNvPr id="6" name="Picture Placeholder 4"/>
          <p:cNvSpPr>
            <a:spLocks noGrp="1"/>
          </p:cNvSpPr>
          <p:nvPr>
            <p:ph type="pic" sz="quarter" idx="18" hasCustomPrompt="1"/>
          </p:nvPr>
        </p:nvSpPr>
        <p:spPr>
          <a:xfrm>
            <a:off x="4890408" y="1801454"/>
            <a:ext cx="2139042" cy="2139042"/>
          </a:xfrm>
          <a:prstGeom prst="ellipse">
            <a:avLst/>
          </a:prstGeom>
          <a:pattFill prst="pct10">
            <a:fgClr>
              <a:schemeClr val="tx1"/>
            </a:fgClr>
            <a:bgClr>
              <a:schemeClr val="bg1"/>
            </a:bgClr>
          </a:pattFill>
        </p:spPr>
        <p:txBody>
          <a:bodyPr anchor="ctr">
            <a:normAutofit/>
          </a:bodyPr>
          <a:lstStyle>
            <a:lvl1pPr algn="ctr">
              <a:defRPr sz="1000" b="1" baseline="0">
                <a:latin typeface="+mj-lt"/>
              </a:defRPr>
            </a:lvl1pPr>
          </a:lstStyle>
          <a:p>
            <a:r>
              <a:rPr lang="en-US"/>
              <a:t>Drag &amp; Drop Image</a:t>
            </a:r>
          </a:p>
        </p:txBody>
      </p:sp>
      <p:sp>
        <p:nvSpPr>
          <p:cNvPr id="7" name="Picture Placeholder 4"/>
          <p:cNvSpPr>
            <a:spLocks noGrp="1"/>
          </p:cNvSpPr>
          <p:nvPr>
            <p:ph type="pic" sz="quarter" idx="19" hasCustomPrompt="1"/>
          </p:nvPr>
        </p:nvSpPr>
        <p:spPr>
          <a:xfrm>
            <a:off x="7913915" y="1801454"/>
            <a:ext cx="2139042" cy="2139042"/>
          </a:xfrm>
          <a:prstGeom prst="ellipse">
            <a:avLst/>
          </a:prstGeom>
          <a:pattFill prst="pct10">
            <a:fgClr>
              <a:schemeClr val="tx1"/>
            </a:fgClr>
            <a:bgClr>
              <a:schemeClr val="bg1"/>
            </a:bgClr>
          </a:pattFill>
        </p:spPr>
        <p:txBody>
          <a:bodyPr anchor="ctr">
            <a:normAutofit/>
          </a:bodyPr>
          <a:lstStyle>
            <a:lvl1pPr algn="ctr">
              <a:defRPr sz="1000" b="1" baseline="0">
                <a:latin typeface="+mj-lt"/>
              </a:defRPr>
            </a:lvl1pPr>
          </a:lstStyle>
          <a:p>
            <a:r>
              <a:rPr lang="en-US"/>
              <a:t>Drag &amp; Drop Image</a:t>
            </a:r>
          </a:p>
        </p:txBody>
      </p:sp>
      <p:sp>
        <p:nvSpPr>
          <p:cNvPr id="9" name="Google Shape;26;p285">
            <a:extLst>
              <a:ext uri="{FF2B5EF4-FFF2-40B4-BE49-F238E27FC236}">
                <a16:creationId xmlns:a16="http://schemas.microsoft.com/office/drawing/2014/main" id="{38A25502-209A-4C00-8DF8-F329D78AAD00}"/>
              </a:ext>
            </a:extLst>
          </p:cNvPr>
          <p:cNvSpPr txBox="1">
            <a:spLocks noGrp="1"/>
          </p:cNvSpPr>
          <p:nvPr>
            <p:ph type="title"/>
          </p:nvPr>
        </p:nvSpPr>
        <p:spPr>
          <a:xfrm>
            <a:off x="300037" y="198438"/>
            <a:ext cx="11552237"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0" name="Google Shape;28;p285">
            <a:extLst>
              <a:ext uri="{FF2B5EF4-FFF2-40B4-BE49-F238E27FC236}">
                <a16:creationId xmlns:a16="http://schemas.microsoft.com/office/drawing/2014/main" id="{F76BA3F5-AF50-405B-A062-14176C958969}"/>
              </a:ext>
            </a:extLst>
          </p:cNvPr>
          <p:cNvSpPr txBox="1">
            <a:spLocks noGrp="1"/>
          </p:cNvSpPr>
          <p:nvPr>
            <p:ph type="body" idx="2"/>
          </p:nvPr>
        </p:nvSpPr>
        <p:spPr>
          <a:xfrm>
            <a:off x="300038" y="609600"/>
            <a:ext cx="11552237" cy="457200"/>
          </a:xfrm>
          <a:prstGeom prst="rect">
            <a:avLst/>
          </a:prstGeom>
          <a:noFill/>
          <a:ln>
            <a:noFill/>
          </a:ln>
        </p:spPr>
        <p:txBody>
          <a:bodyPr spcFirstLastPara="1" wrap="square" lIns="91425" tIns="0" rIns="91425" bIns="45700" anchor="t" anchorCtr="0">
            <a:noAutofit/>
          </a:bodyPr>
          <a:lstStyle>
            <a:lvl1pPr marL="9525" lvl="0" indent="-9525" algn="l">
              <a:spcBef>
                <a:spcPts val="400"/>
              </a:spcBef>
              <a:spcAft>
                <a:spcPts val="0"/>
              </a:spcAft>
              <a:buClr>
                <a:srgbClr val="4F81BD"/>
              </a:buClr>
              <a:buSzPts val="2000"/>
              <a:buNone/>
              <a:defRPr sz="2000" b="0">
                <a:solidFill>
                  <a:srgbClr val="4F81BD"/>
                </a:solidFill>
                <a:latin typeface="+mj-lt"/>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33942787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latin typeface="+mj-lt"/>
              </a:defRPr>
            </a:lvl1pPr>
          </a:lstStyle>
          <a:p>
            <a:endParaRPr lang="en-US"/>
          </a:p>
        </p:txBody>
      </p:sp>
      <p:sp>
        <p:nvSpPr>
          <p:cNvPr id="5" name="Picture Placeholder 4"/>
          <p:cNvSpPr>
            <a:spLocks noGrp="1"/>
          </p:cNvSpPr>
          <p:nvPr>
            <p:ph type="pic" sz="quarter" idx="17" hasCustomPrompt="1"/>
          </p:nvPr>
        </p:nvSpPr>
        <p:spPr>
          <a:xfrm>
            <a:off x="1866901" y="1181100"/>
            <a:ext cx="1406070" cy="1406070"/>
          </a:xfrm>
          <a:prstGeom prst="ellipse">
            <a:avLst/>
          </a:prstGeom>
          <a:pattFill prst="pct10">
            <a:fgClr>
              <a:schemeClr val="tx1"/>
            </a:fgClr>
            <a:bgClr>
              <a:schemeClr val="bg1"/>
            </a:bgClr>
          </a:pattFill>
        </p:spPr>
        <p:txBody>
          <a:bodyPr anchor="ctr">
            <a:normAutofit/>
          </a:bodyPr>
          <a:lstStyle>
            <a:lvl1pPr algn="ctr">
              <a:defRPr sz="1000" b="1" baseline="0">
                <a:latin typeface="+mj-lt"/>
              </a:defRPr>
            </a:lvl1pPr>
          </a:lstStyle>
          <a:p>
            <a:r>
              <a:rPr lang="en-US"/>
              <a:t>Drag &amp; Drop Image</a:t>
            </a:r>
          </a:p>
        </p:txBody>
      </p:sp>
      <p:sp>
        <p:nvSpPr>
          <p:cNvPr id="6" name="Oval 5"/>
          <p:cNvSpPr/>
          <p:nvPr userDrawn="1"/>
        </p:nvSpPr>
        <p:spPr>
          <a:xfrm>
            <a:off x="1448707" y="762906"/>
            <a:ext cx="2242457" cy="2242457"/>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4">
            <a:extLst>
              <a:ext uri="{FF2B5EF4-FFF2-40B4-BE49-F238E27FC236}">
                <a16:creationId xmlns:a16="http://schemas.microsoft.com/office/drawing/2014/main" id="{FEC91DBC-F039-4171-15A9-341ED876E16B}"/>
              </a:ext>
            </a:extLst>
          </p:cNvPr>
          <p:cNvSpPr>
            <a:spLocks noGrp="1"/>
          </p:cNvSpPr>
          <p:nvPr>
            <p:ph type="title" hasCustomPrompt="1"/>
          </p:nvPr>
        </p:nvSpPr>
        <p:spPr>
          <a:xfrm>
            <a:off x="6108526" y="965551"/>
            <a:ext cx="4229100" cy="1621619"/>
          </a:xfrm>
          <a:prstGeom prst="rect">
            <a:avLst/>
          </a:prstGeom>
        </p:spPr>
        <p:txBody>
          <a:bodyPr/>
          <a:lstStyle>
            <a:lvl1pPr>
              <a:defRPr sz="3600">
                <a:latin typeface="+mj-lt"/>
              </a:defRPr>
            </a:lvl1pPr>
          </a:lstStyle>
          <a:p>
            <a:r>
              <a:rPr lang="en-US"/>
              <a:t>Click to edit master title style</a:t>
            </a:r>
          </a:p>
        </p:txBody>
      </p:sp>
    </p:spTree>
    <p:extLst>
      <p:ext uri="{BB962C8B-B14F-4D97-AF65-F5344CB8AC3E}">
        <p14:creationId xmlns:p14="http://schemas.microsoft.com/office/powerpoint/2010/main" val="1810935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reserve="1">
  <p:cSld name="1_Title Slide">
    <p:spTree>
      <p:nvGrpSpPr>
        <p:cNvPr id="1" name="Shape 17"/>
        <p:cNvGrpSpPr/>
        <p:nvPr/>
      </p:nvGrpSpPr>
      <p:grpSpPr>
        <a:xfrm>
          <a:off x="0" y="0"/>
          <a:ext cx="0" cy="0"/>
          <a:chOff x="0" y="0"/>
          <a:chExt cx="0" cy="0"/>
        </a:xfrm>
      </p:grpSpPr>
      <p:sp>
        <p:nvSpPr>
          <p:cNvPr id="6" name="Rectangle 5">
            <a:extLst>
              <a:ext uri="{FF2B5EF4-FFF2-40B4-BE49-F238E27FC236}">
                <a16:creationId xmlns:a16="http://schemas.microsoft.com/office/drawing/2014/main" id="{C38F1A4A-02A2-45E4-A0EA-5C837AFB42FC}"/>
              </a:ext>
            </a:extLst>
          </p:cNvPr>
          <p:cNvSpPr/>
          <p:nvPr userDrawn="1"/>
        </p:nvSpPr>
        <p:spPr>
          <a:xfrm>
            <a:off x="-45156" y="0"/>
            <a:ext cx="12282312" cy="68580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atin typeface="+mj-lt"/>
            </a:endParaRPr>
          </a:p>
        </p:txBody>
      </p:sp>
      <p:sp>
        <p:nvSpPr>
          <p:cNvPr id="19" name="Google Shape;19;p284"/>
          <p:cNvSpPr txBox="1">
            <a:spLocks noGrp="1"/>
          </p:cNvSpPr>
          <p:nvPr>
            <p:ph type="title"/>
          </p:nvPr>
        </p:nvSpPr>
        <p:spPr>
          <a:xfrm>
            <a:off x="609600" y="1821550"/>
            <a:ext cx="10363200" cy="1362075"/>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lt1"/>
              </a:buClr>
              <a:buSzPts val="3600"/>
              <a:buFont typeface="Gill Sans"/>
              <a:buNone/>
              <a:defRPr sz="3600" b="1" cap="none">
                <a:solidFill>
                  <a:schemeClr val="lt1"/>
                </a:solidFill>
                <a:latin typeface="Verdana" panose="020B0604030504040204" pitchFamily="34" charset="0"/>
                <a:ea typeface="Verdana" panose="020B060403050404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2" name="Google Shape;22;p284"/>
          <p:cNvSpPr txBox="1">
            <a:spLocks noGrp="1"/>
          </p:cNvSpPr>
          <p:nvPr>
            <p:ph type="body" idx="1"/>
          </p:nvPr>
        </p:nvSpPr>
        <p:spPr>
          <a:xfrm>
            <a:off x="609600" y="3255498"/>
            <a:ext cx="10363200" cy="1013722"/>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lt1"/>
              </a:buClr>
              <a:buSzPts val="2000"/>
              <a:buNone/>
              <a:defRPr sz="2000" b="1">
                <a:solidFill>
                  <a:schemeClr val="lt1"/>
                </a:solidFill>
                <a:latin typeface="Verdana" panose="020B0604030504040204" pitchFamily="34" charset="0"/>
                <a:ea typeface="Verdana" panose="020B0604030504040204" pitchFamily="34" charset="0"/>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
        <p:nvSpPr>
          <p:cNvPr id="23" name="Google Shape;23;p284"/>
          <p:cNvSpPr txBox="1">
            <a:spLocks noGrp="1"/>
          </p:cNvSpPr>
          <p:nvPr>
            <p:ph type="body" idx="2"/>
          </p:nvPr>
        </p:nvSpPr>
        <p:spPr>
          <a:xfrm>
            <a:off x="609600" y="4443414"/>
            <a:ext cx="10363200" cy="1500187"/>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lt1"/>
              </a:buClr>
              <a:buSzPts val="2000"/>
              <a:buNone/>
              <a:defRPr sz="2000" b="0" i="1">
                <a:solidFill>
                  <a:schemeClr val="lt1"/>
                </a:solidFill>
                <a:latin typeface="Verdana" panose="020B0604030504040204" pitchFamily="34" charset="0"/>
                <a:ea typeface="Verdana" panose="020B0604030504040204" pitchFamily="34" charset="0"/>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pPr lvl="0"/>
            <a:r>
              <a:rPr lang="en-US"/>
              <a:t>Click to edit Master text styles</a:t>
            </a:r>
          </a:p>
        </p:txBody>
      </p:sp>
    </p:spTree>
    <p:extLst>
      <p:ext uri="{BB962C8B-B14F-4D97-AF65-F5344CB8AC3E}">
        <p14:creationId xmlns:p14="http://schemas.microsoft.com/office/powerpoint/2010/main" val="3347805329"/>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7043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0" y="3314700"/>
            <a:ext cx="4064000" cy="35433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
        <p:nvSpPr>
          <p:cNvPr id="5" name="Picture Placeholder 4"/>
          <p:cNvSpPr>
            <a:spLocks noGrp="1"/>
          </p:cNvSpPr>
          <p:nvPr>
            <p:ph type="pic" sz="quarter" idx="14" hasCustomPrompt="1"/>
          </p:nvPr>
        </p:nvSpPr>
        <p:spPr>
          <a:xfrm>
            <a:off x="4064000" y="3314700"/>
            <a:ext cx="4064000" cy="35433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
        <p:nvSpPr>
          <p:cNvPr id="6" name="Picture Placeholder 4"/>
          <p:cNvSpPr>
            <a:spLocks noGrp="1"/>
          </p:cNvSpPr>
          <p:nvPr>
            <p:ph type="pic" sz="quarter" idx="15" hasCustomPrompt="1"/>
          </p:nvPr>
        </p:nvSpPr>
        <p:spPr>
          <a:xfrm>
            <a:off x="8128000" y="3314700"/>
            <a:ext cx="4064000" cy="35433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
        <p:nvSpPr>
          <p:cNvPr id="7" name="Title 4"/>
          <p:cNvSpPr>
            <a:spLocks noGrp="1"/>
          </p:cNvSpPr>
          <p:nvPr>
            <p:ph type="title" hasCustomPrompt="1"/>
          </p:nvPr>
        </p:nvSpPr>
        <p:spPr>
          <a:xfrm>
            <a:off x="1866900" y="1000025"/>
            <a:ext cx="4229100" cy="1621619"/>
          </a:xfrm>
          <a:prstGeom prst="rect">
            <a:avLst/>
          </a:prstGeom>
        </p:spPr>
        <p:txBody>
          <a:bodyPr/>
          <a:lstStyle>
            <a:lvl1pPr>
              <a:defRPr sz="3600">
                <a:latin typeface="+mj-lt"/>
              </a:defRPr>
            </a:lvl1pPr>
          </a:lstStyle>
          <a:p>
            <a:r>
              <a:rPr lang="en-US"/>
              <a:t>Click to edit master title style</a:t>
            </a:r>
          </a:p>
        </p:txBody>
      </p:sp>
    </p:spTree>
    <p:extLst>
      <p:ext uri="{BB962C8B-B14F-4D97-AF65-F5344CB8AC3E}">
        <p14:creationId xmlns:p14="http://schemas.microsoft.com/office/powerpoint/2010/main" val="3129848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4"/>
          <p:cNvSpPr>
            <a:spLocks noGrp="1"/>
          </p:cNvSpPr>
          <p:nvPr>
            <p:ph type="pic" sz="quarter" idx="13" hasCustomPrompt="1"/>
          </p:nvPr>
        </p:nvSpPr>
        <p:spPr>
          <a:xfrm>
            <a:off x="0" y="3416300"/>
            <a:ext cx="6096000" cy="34417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
        <p:nvSpPr>
          <p:cNvPr id="7" name="Picture Placeholder 4"/>
          <p:cNvSpPr>
            <a:spLocks noGrp="1"/>
          </p:cNvSpPr>
          <p:nvPr>
            <p:ph type="pic" sz="quarter" idx="14" hasCustomPrompt="1"/>
          </p:nvPr>
        </p:nvSpPr>
        <p:spPr>
          <a:xfrm>
            <a:off x="6096000" y="3416300"/>
            <a:ext cx="6096000" cy="3441700"/>
          </a:xfrm>
          <a:prstGeom prst="rect">
            <a:avLst/>
          </a:prstGeom>
          <a:pattFill prst="pct5">
            <a:fgClr>
              <a:schemeClr val="bg1">
                <a:lumMod val="65000"/>
              </a:schemeClr>
            </a:fgClr>
            <a:bgClr>
              <a:schemeClr val="bg1"/>
            </a:bgClr>
          </a:pattFill>
        </p:spPr>
        <p:txBody>
          <a:bodyPr wrap="square" anchor="ctr">
            <a:noAutofit/>
          </a:bodyPr>
          <a:lstStyle>
            <a:lvl1pPr algn="ctr">
              <a:defRPr sz="1200">
                <a:latin typeface="+mj-lt"/>
              </a:defRPr>
            </a:lvl1pPr>
          </a:lstStyle>
          <a:p>
            <a:r>
              <a:rPr lang="en-US"/>
              <a:t>Drag &amp; Drop Picture</a:t>
            </a:r>
          </a:p>
        </p:txBody>
      </p:sp>
    </p:spTree>
    <p:extLst>
      <p:ext uri="{BB962C8B-B14F-4D97-AF65-F5344CB8AC3E}">
        <p14:creationId xmlns:p14="http://schemas.microsoft.com/office/powerpoint/2010/main" val="920706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1828799" y="813594"/>
            <a:ext cx="2450930" cy="4997687"/>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mj-lt"/>
                <a:ea typeface="Source Sans Pro" charset="0"/>
                <a:cs typeface="Source Sans Pro" charset="0"/>
              </a:defRPr>
            </a:lvl1pPr>
          </a:lstStyle>
          <a:p>
            <a:r>
              <a:rPr lang="en-US"/>
              <a:t>Drag &amp; Drop Image</a:t>
            </a:r>
          </a:p>
        </p:txBody>
      </p:sp>
      <p:sp>
        <p:nvSpPr>
          <p:cNvPr id="5" name="Picture Placeholder 2"/>
          <p:cNvSpPr>
            <a:spLocks noGrp="1"/>
          </p:cNvSpPr>
          <p:nvPr>
            <p:ph type="pic" sz="quarter" idx="11" hasCustomPrompt="1"/>
          </p:nvPr>
        </p:nvSpPr>
        <p:spPr>
          <a:xfrm>
            <a:off x="4390942" y="813594"/>
            <a:ext cx="2450930" cy="243623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mj-lt"/>
                <a:ea typeface="Source Sans Pro" charset="0"/>
                <a:cs typeface="Source Sans Pro" charset="0"/>
              </a:defRPr>
            </a:lvl1pPr>
          </a:lstStyle>
          <a:p>
            <a:r>
              <a:rPr lang="en-US"/>
              <a:t>Drag &amp; Drop Image</a:t>
            </a:r>
          </a:p>
        </p:txBody>
      </p:sp>
      <p:sp>
        <p:nvSpPr>
          <p:cNvPr id="6" name="Picture Placeholder 2"/>
          <p:cNvSpPr>
            <a:spLocks noGrp="1"/>
          </p:cNvSpPr>
          <p:nvPr>
            <p:ph type="pic" sz="quarter" idx="12" hasCustomPrompt="1"/>
          </p:nvPr>
        </p:nvSpPr>
        <p:spPr>
          <a:xfrm>
            <a:off x="4390942" y="3375048"/>
            <a:ext cx="2450930" cy="2436233"/>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mj-lt"/>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837752950"/>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7" name="Picture Placeholder 16"/>
          <p:cNvSpPr>
            <a:spLocks noGrp="1"/>
          </p:cNvSpPr>
          <p:nvPr>
            <p:ph type="pic" sz="quarter" idx="10" hasCustomPrompt="1"/>
          </p:nvPr>
        </p:nvSpPr>
        <p:spPr>
          <a:xfrm>
            <a:off x="6716358" y="1382358"/>
            <a:ext cx="5486400" cy="5486400"/>
          </a:xfrm>
          <a:custGeom>
            <a:avLst/>
            <a:gdLst>
              <a:gd name="connsiteX0" fmla="*/ 1909187 w 1909187"/>
              <a:gd name="connsiteY0" fmla="*/ 0 h 1909187"/>
              <a:gd name="connsiteX1" fmla="*/ 1909187 w 1909187"/>
              <a:gd name="connsiteY1" fmla="*/ 1909187 h 1909187"/>
              <a:gd name="connsiteX2" fmla="*/ 0 w 1909187"/>
              <a:gd name="connsiteY2" fmla="*/ 1909187 h 1909187"/>
              <a:gd name="connsiteX3" fmla="*/ 1909187 w 1909187"/>
              <a:gd name="connsiteY3" fmla="*/ 0 h 1909187"/>
            </a:gdLst>
            <a:ahLst/>
            <a:cxnLst>
              <a:cxn ang="0">
                <a:pos x="connsiteX0" y="connsiteY0"/>
              </a:cxn>
              <a:cxn ang="0">
                <a:pos x="connsiteX1" y="connsiteY1"/>
              </a:cxn>
              <a:cxn ang="0">
                <a:pos x="connsiteX2" y="connsiteY2"/>
              </a:cxn>
              <a:cxn ang="0">
                <a:pos x="connsiteX3" y="connsiteY3"/>
              </a:cxn>
            </a:cxnLst>
            <a:rect l="l" t="t" r="r" b="b"/>
            <a:pathLst>
              <a:path w="1909187" h="1909187">
                <a:moveTo>
                  <a:pt x="1909187" y="0"/>
                </a:moveTo>
                <a:lnTo>
                  <a:pt x="1909187" y="1909187"/>
                </a:lnTo>
                <a:lnTo>
                  <a:pt x="0" y="1909187"/>
                </a:lnTo>
                <a:cubicBezTo>
                  <a:pt x="0" y="854772"/>
                  <a:pt x="854772" y="0"/>
                  <a:pt x="1909187"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mj-lt"/>
                <a:ea typeface="Source Sans Pro" charset="0"/>
                <a:cs typeface="Source Sans Pro" charset="0"/>
              </a:defRPr>
            </a:lvl1pPr>
          </a:lstStyle>
          <a:p>
            <a:r>
              <a:rPr lang="en-US"/>
              <a:t>Drag &amp; Drop Image</a:t>
            </a:r>
          </a:p>
        </p:txBody>
      </p:sp>
      <p:sp>
        <p:nvSpPr>
          <p:cNvPr id="9" name="Title 8"/>
          <p:cNvSpPr>
            <a:spLocks noGrp="1"/>
          </p:cNvSpPr>
          <p:nvPr>
            <p:ph type="title"/>
          </p:nvPr>
        </p:nvSpPr>
        <p:spPr>
          <a:xfrm>
            <a:off x="1828800" y="1143000"/>
            <a:ext cx="4267200" cy="1272902"/>
          </a:xfrm>
          <a:prstGeom prst="rect">
            <a:avLst/>
          </a:prstGeom>
        </p:spPr>
        <p:txBody>
          <a:bodyPr/>
          <a:lstStyle>
            <a:lvl1pPr>
              <a:defRPr sz="2800" b="1" i="0">
                <a:solidFill>
                  <a:schemeClr val="tx2"/>
                </a:solidFill>
                <a:latin typeface="+mj-lt"/>
                <a:ea typeface="Source Sans Pro Black" charset="0"/>
                <a:cs typeface="Source Sans Pro Black" charset="0"/>
              </a:defRPr>
            </a:lvl1pPr>
          </a:lstStyle>
          <a:p>
            <a:r>
              <a:rPr lang="en-US"/>
              <a:t>Click to edit Master title style</a:t>
            </a:r>
          </a:p>
        </p:txBody>
      </p:sp>
      <p:sp>
        <p:nvSpPr>
          <p:cNvPr id="4" name="Freeform 3"/>
          <p:cNvSpPr/>
          <p:nvPr userDrawn="1"/>
        </p:nvSpPr>
        <p:spPr>
          <a:xfrm>
            <a:off x="5970494" y="636494"/>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1885107008"/>
      </p:ext>
    </p:extLst>
  </p:cSld>
  <p:clrMapOvr>
    <a:masterClrMapping/>
  </p:clrMapOvr>
  <p:extLst>
    <p:ext uri="{DCECCB84-F9BA-43D5-87BE-67443E8EF086}">
      <p15:sldGuideLst xmlns:p15="http://schemas.microsoft.com/office/powerpoint/2012/main">
        <p15:guide id="1" orient="horz" pos="720">
          <p15:clr>
            <a:srgbClr val="FBAE40"/>
          </p15:clr>
        </p15:guide>
        <p15:guide id="2" pos="115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3" name="Freeform 2"/>
          <p:cNvSpPr/>
          <p:nvPr userDrawn="1"/>
        </p:nvSpPr>
        <p:spPr>
          <a:xfrm flipH="1">
            <a:off x="-10391" y="636494"/>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Picture Placeholder 8"/>
          <p:cNvSpPr>
            <a:spLocks noGrp="1"/>
          </p:cNvSpPr>
          <p:nvPr>
            <p:ph type="pic" sz="quarter" idx="10" hasCustomPrompt="1"/>
          </p:nvPr>
        </p:nvSpPr>
        <p:spPr>
          <a:xfrm flipH="1">
            <a:off x="0" y="1382358"/>
            <a:ext cx="5486400" cy="5486400"/>
          </a:xfrm>
          <a:custGeom>
            <a:avLst/>
            <a:gdLst>
              <a:gd name="connsiteX0" fmla="*/ 2743200 w 2743200"/>
              <a:gd name="connsiteY0" fmla="*/ 0 h 2743200"/>
              <a:gd name="connsiteX1" fmla="*/ 0 w 2743200"/>
              <a:gd name="connsiteY1" fmla="*/ 2743200 h 2743200"/>
              <a:gd name="connsiteX2" fmla="*/ 2743200 w 2743200"/>
              <a:gd name="connsiteY2" fmla="*/ 2743200 h 2743200"/>
            </a:gdLst>
            <a:ahLst/>
            <a:cxnLst>
              <a:cxn ang="0">
                <a:pos x="connsiteX0" y="connsiteY0"/>
              </a:cxn>
              <a:cxn ang="0">
                <a:pos x="connsiteX1" y="connsiteY1"/>
              </a:cxn>
              <a:cxn ang="0">
                <a:pos x="connsiteX2" y="connsiteY2"/>
              </a:cxn>
            </a:cxnLst>
            <a:rect l="l" t="t" r="r" b="b"/>
            <a:pathLst>
              <a:path w="2743200" h="2743200">
                <a:moveTo>
                  <a:pt x="2743200" y="0"/>
                </a:moveTo>
                <a:cubicBezTo>
                  <a:pt x="1228172" y="0"/>
                  <a:pt x="0" y="1228172"/>
                  <a:pt x="0" y="2743200"/>
                </a:cubicBezTo>
                <a:lnTo>
                  <a:pt x="2743200" y="2743200"/>
                </a:ln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mj-lt"/>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2331470538"/>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10391" y="-10391"/>
            <a:ext cx="5486400" cy="5486400"/>
          </a:xfrm>
          <a:custGeom>
            <a:avLst/>
            <a:gdLst>
              <a:gd name="connsiteX0" fmla="*/ 0 w 1909187"/>
              <a:gd name="connsiteY0" fmla="*/ 0 h 1909187"/>
              <a:gd name="connsiteX1" fmla="*/ 1909187 w 1909187"/>
              <a:gd name="connsiteY1" fmla="*/ 0 h 1909187"/>
              <a:gd name="connsiteX2" fmla="*/ 0 w 1909187"/>
              <a:gd name="connsiteY2" fmla="*/ 1909187 h 1909187"/>
            </a:gdLst>
            <a:ahLst/>
            <a:cxnLst>
              <a:cxn ang="0">
                <a:pos x="connsiteX0" y="connsiteY0"/>
              </a:cxn>
              <a:cxn ang="0">
                <a:pos x="connsiteX1" y="connsiteY1"/>
              </a:cxn>
              <a:cxn ang="0">
                <a:pos x="connsiteX2" y="connsiteY2"/>
              </a:cxn>
            </a:cxnLst>
            <a:rect l="l" t="t" r="r" b="b"/>
            <a:pathLst>
              <a:path w="1909187" h="1909187">
                <a:moveTo>
                  <a:pt x="0" y="0"/>
                </a:moveTo>
                <a:lnTo>
                  <a:pt x="1909187" y="0"/>
                </a:lnTo>
                <a:cubicBezTo>
                  <a:pt x="1909187" y="1054415"/>
                  <a:pt x="1054415" y="1909187"/>
                  <a:pt x="0" y="1909187"/>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mj-lt"/>
                <a:ea typeface="Source Sans Pro" charset="0"/>
                <a:cs typeface="Source Sans Pro" charset="0"/>
              </a:defRPr>
            </a:lvl1pPr>
          </a:lstStyle>
          <a:p>
            <a:r>
              <a:rPr lang="en-US"/>
              <a:t>Drag &amp; Drop Image</a:t>
            </a:r>
          </a:p>
        </p:txBody>
      </p:sp>
      <p:sp>
        <p:nvSpPr>
          <p:cNvPr id="4" name="Freeform 3"/>
          <p:cNvSpPr/>
          <p:nvPr userDrawn="1"/>
        </p:nvSpPr>
        <p:spPr>
          <a:xfrm flipH="1" flipV="1">
            <a:off x="-10391" y="-10391"/>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2211643579"/>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3" name="Freeform 2"/>
          <p:cNvSpPr/>
          <p:nvPr userDrawn="1"/>
        </p:nvSpPr>
        <p:spPr>
          <a:xfrm flipV="1">
            <a:off x="5970127" y="-10391"/>
            <a:ext cx="6232264" cy="6232264"/>
          </a:xfrm>
          <a:custGeom>
            <a:avLst/>
            <a:gdLst>
              <a:gd name="connsiteX0" fmla="*/ 1619026 w 1619026"/>
              <a:gd name="connsiteY0" fmla="*/ 0 h 1619026"/>
              <a:gd name="connsiteX1" fmla="*/ 1619026 w 1619026"/>
              <a:gd name="connsiteY1" fmla="*/ 1619026 h 1619026"/>
              <a:gd name="connsiteX2" fmla="*/ 0 w 1619026"/>
              <a:gd name="connsiteY2" fmla="*/ 1619026 h 1619026"/>
              <a:gd name="connsiteX3" fmla="*/ 1619026 w 1619026"/>
              <a:gd name="connsiteY3" fmla="*/ 0 h 1619026"/>
            </a:gdLst>
            <a:ahLst/>
            <a:cxnLst>
              <a:cxn ang="0">
                <a:pos x="connsiteX0" y="connsiteY0"/>
              </a:cxn>
              <a:cxn ang="0">
                <a:pos x="connsiteX1" y="connsiteY1"/>
              </a:cxn>
              <a:cxn ang="0">
                <a:pos x="connsiteX2" y="connsiteY2"/>
              </a:cxn>
              <a:cxn ang="0">
                <a:pos x="connsiteX3" y="connsiteY3"/>
              </a:cxn>
            </a:cxnLst>
            <a:rect l="l" t="t" r="r" b="b"/>
            <a:pathLst>
              <a:path w="1619026" h="1619026">
                <a:moveTo>
                  <a:pt x="1619026" y="0"/>
                </a:moveTo>
                <a:lnTo>
                  <a:pt x="1619026" y="1619026"/>
                </a:lnTo>
                <a:lnTo>
                  <a:pt x="0" y="1619026"/>
                </a:lnTo>
                <a:cubicBezTo>
                  <a:pt x="0" y="724863"/>
                  <a:pt x="724863" y="0"/>
                  <a:pt x="1619026" y="0"/>
                </a:cubicBezTo>
                <a:close/>
              </a:path>
            </a:pathLst>
          </a:custGeom>
          <a:no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 name="Picture Placeholder 7"/>
          <p:cNvSpPr>
            <a:spLocks noGrp="1"/>
          </p:cNvSpPr>
          <p:nvPr>
            <p:ph type="pic" sz="quarter" idx="11" hasCustomPrompt="1"/>
          </p:nvPr>
        </p:nvSpPr>
        <p:spPr>
          <a:xfrm flipH="1">
            <a:off x="6715991" y="-10391"/>
            <a:ext cx="5486400" cy="5486400"/>
          </a:xfrm>
          <a:custGeom>
            <a:avLst/>
            <a:gdLst>
              <a:gd name="connsiteX0" fmla="*/ 1371600 w 1371600"/>
              <a:gd name="connsiteY0" fmla="*/ 0 h 1371600"/>
              <a:gd name="connsiteX1" fmla="*/ 0 w 1371600"/>
              <a:gd name="connsiteY1" fmla="*/ 0 h 1371600"/>
              <a:gd name="connsiteX2" fmla="*/ 0 w 1371600"/>
              <a:gd name="connsiteY2" fmla="*/ 1371600 h 1371600"/>
              <a:gd name="connsiteX3" fmla="*/ 1371600 w 1371600"/>
              <a:gd name="connsiteY3" fmla="*/ 0 h 1371600"/>
            </a:gdLst>
            <a:ahLst/>
            <a:cxnLst>
              <a:cxn ang="0">
                <a:pos x="connsiteX0" y="connsiteY0"/>
              </a:cxn>
              <a:cxn ang="0">
                <a:pos x="connsiteX1" y="connsiteY1"/>
              </a:cxn>
              <a:cxn ang="0">
                <a:pos x="connsiteX2" y="connsiteY2"/>
              </a:cxn>
              <a:cxn ang="0">
                <a:pos x="connsiteX3" y="connsiteY3"/>
              </a:cxn>
            </a:cxnLst>
            <a:rect l="l" t="t" r="r" b="b"/>
            <a:pathLst>
              <a:path w="1371600" h="1371600">
                <a:moveTo>
                  <a:pt x="1371600" y="0"/>
                </a:moveTo>
                <a:lnTo>
                  <a:pt x="0" y="0"/>
                </a:lnTo>
                <a:lnTo>
                  <a:pt x="0" y="1371600"/>
                </a:lnTo>
                <a:cubicBezTo>
                  <a:pt x="757514" y="1371600"/>
                  <a:pt x="1371600" y="757514"/>
                  <a:pt x="1371600"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mj-lt"/>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70772511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932141" y="0"/>
            <a:ext cx="5259859" cy="6858000"/>
          </a:xfrm>
          <a:prstGeom prst="rect">
            <a:avLst/>
          </a:prstGeom>
          <a:pattFill prst="pct5">
            <a:fgClr>
              <a:schemeClr val="tx1"/>
            </a:fgClr>
            <a:bgClr>
              <a:schemeClr val="bg1">
                <a:lumMod val="85000"/>
              </a:schemeClr>
            </a:bgClr>
          </a:pattFill>
        </p:spPr>
        <p:txBody>
          <a:bodyPr anchor="ctr"/>
          <a:lstStyle>
            <a:lvl1pPr marL="0" indent="0" algn="ctr">
              <a:buNone/>
              <a:defRPr sz="1600" b="1" i="0">
                <a:latin typeface="+mj-lt"/>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7653698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2"/>
          <p:cNvSpPr>
            <a:spLocks noGrp="1"/>
          </p:cNvSpPr>
          <p:nvPr>
            <p:ph type="pic" sz="quarter" idx="10" hasCustomPrompt="1"/>
          </p:nvPr>
        </p:nvSpPr>
        <p:spPr>
          <a:xfrm>
            <a:off x="2115967" y="2336455"/>
            <a:ext cx="1807028" cy="1807028"/>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j-lt"/>
                <a:ea typeface="Source Sans Pro" charset="0"/>
                <a:cs typeface="Source Sans Pro" charset="0"/>
              </a:defRPr>
            </a:lvl1pPr>
          </a:lstStyle>
          <a:p>
            <a:r>
              <a:rPr lang="en-US"/>
              <a:t>Drag &amp; Drop picture</a:t>
            </a:r>
          </a:p>
        </p:txBody>
      </p:sp>
      <p:sp>
        <p:nvSpPr>
          <p:cNvPr id="6" name="Picture Placeholder 2"/>
          <p:cNvSpPr>
            <a:spLocks noGrp="1"/>
          </p:cNvSpPr>
          <p:nvPr>
            <p:ph type="pic" sz="quarter" idx="11" hasCustomPrompt="1"/>
          </p:nvPr>
        </p:nvSpPr>
        <p:spPr>
          <a:xfrm>
            <a:off x="5207509" y="2336455"/>
            <a:ext cx="1807028" cy="1807028"/>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j-lt"/>
                <a:ea typeface="Source Sans Pro" charset="0"/>
                <a:cs typeface="Source Sans Pro" charset="0"/>
              </a:defRPr>
            </a:lvl1pPr>
          </a:lstStyle>
          <a:p>
            <a:r>
              <a:rPr lang="en-US"/>
              <a:t>Drag &amp; Drop picture</a:t>
            </a:r>
          </a:p>
        </p:txBody>
      </p:sp>
      <p:sp>
        <p:nvSpPr>
          <p:cNvPr id="7" name="Picture Placeholder 2"/>
          <p:cNvSpPr>
            <a:spLocks noGrp="1"/>
          </p:cNvSpPr>
          <p:nvPr>
            <p:ph type="pic" sz="quarter" idx="12" hasCustomPrompt="1"/>
          </p:nvPr>
        </p:nvSpPr>
        <p:spPr>
          <a:xfrm>
            <a:off x="8299051" y="2336455"/>
            <a:ext cx="1807028" cy="1807028"/>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mj-lt"/>
                <a:ea typeface="Source Sans Pro" charset="0"/>
                <a:cs typeface="Source Sans Pro" charset="0"/>
              </a:defRPr>
            </a:lvl1pPr>
          </a:lstStyle>
          <a:p>
            <a:r>
              <a:rPr lang="en-US"/>
              <a:t>Drag &amp; Drop picture</a:t>
            </a:r>
          </a:p>
        </p:txBody>
      </p:sp>
    </p:spTree>
    <p:extLst>
      <p:ext uri="{BB962C8B-B14F-4D97-AF65-F5344CB8AC3E}">
        <p14:creationId xmlns:p14="http://schemas.microsoft.com/office/powerpoint/2010/main" val="3812902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sz="1000">
                <a:solidFill>
                  <a:schemeClr val="bg1"/>
                </a:solidFill>
                <a:latin typeface="+mj-lt"/>
              </a:defRPr>
            </a:lvl1pPr>
          </a:lstStyle>
          <a:p>
            <a:endParaRPr lang="en-US"/>
          </a:p>
        </p:txBody>
      </p:sp>
      <p:sp>
        <p:nvSpPr>
          <p:cNvPr id="5" name="Title 4"/>
          <p:cNvSpPr>
            <a:spLocks noGrp="1"/>
          </p:cNvSpPr>
          <p:nvPr>
            <p:ph type="title" hasCustomPrompt="1"/>
          </p:nvPr>
        </p:nvSpPr>
        <p:spPr>
          <a:xfrm>
            <a:off x="1866900" y="2500438"/>
            <a:ext cx="4229100" cy="1857123"/>
          </a:xfrm>
          <a:prstGeom prst="rect">
            <a:avLst/>
          </a:prstGeom>
        </p:spPr>
        <p:txBody>
          <a:bodyPr/>
          <a:lstStyle>
            <a:lvl1pPr>
              <a:defRPr sz="4000">
                <a:latin typeface="+mj-lt"/>
              </a:defRPr>
            </a:lvl1pPr>
          </a:lstStyle>
          <a:p>
            <a:r>
              <a:rPr lang="en-US"/>
              <a:t>Click to edit master title style</a:t>
            </a:r>
          </a:p>
        </p:txBody>
      </p:sp>
    </p:spTree>
    <p:extLst>
      <p:ext uri="{BB962C8B-B14F-4D97-AF65-F5344CB8AC3E}">
        <p14:creationId xmlns:p14="http://schemas.microsoft.com/office/powerpoint/2010/main" val="18254957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5_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300038" y="198438"/>
            <a:ext cx="10875962" cy="411162"/>
          </a:xfrm>
          <a:prstGeom prst="rect">
            <a:avLst/>
          </a:prstGeom>
        </p:spPr>
        <p:txBody>
          <a:bodyPr/>
          <a:lstStyle/>
          <a:p>
            <a:r>
              <a:rPr lang="en-US" noProof="0"/>
              <a:t>Click to edit Master title style</a:t>
            </a:r>
          </a:p>
        </p:txBody>
      </p:sp>
      <p:sp>
        <p:nvSpPr>
          <p:cNvPr id="3" name="Content Placeholder 2"/>
          <p:cNvSpPr>
            <a:spLocks noGrp="1"/>
          </p:cNvSpPr>
          <p:nvPr>
            <p:ph idx="1"/>
          </p:nvPr>
        </p:nvSpPr>
        <p:spPr>
          <a:xfrm>
            <a:off x="316656" y="1331476"/>
            <a:ext cx="11684000" cy="369332"/>
          </a:xfrm>
        </p:spPr>
        <p:txBody>
          <a:bodyPr>
            <a:noAutofit/>
          </a:bodyPr>
          <a:lstStyle>
            <a:lvl1pPr marL="9525" indent="-9525">
              <a:buNone/>
              <a:tabLst/>
              <a:defRPr sz="1600"/>
            </a:lvl1pPr>
            <a:lvl2pPr>
              <a:buNone/>
              <a:defRPr sz="1800"/>
            </a:lvl2pPr>
            <a:lvl3pPr>
              <a:buNone/>
              <a:defRPr sz="1800"/>
            </a:lvl3pPr>
            <a:lvl4pPr>
              <a:buNone/>
              <a:defRPr sz="1800"/>
            </a:lvl4pPr>
            <a:lvl5pPr>
              <a:buNone/>
              <a:defRPr sz="1800"/>
            </a:lvl5pPr>
          </a:lstStyle>
          <a:p>
            <a:pPr lvl="0"/>
            <a:r>
              <a:rPr lang="en-US" noProof="0"/>
              <a:t>Click to edit Master text styles</a:t>
            </a:r>
          </a:p>
        </p:txBody>
      </p:sp>
      <p:sp>
        <p:nvSpPr>
          <p:cNvPr id="8" name="Content Placeholder 7"/>
          <p:cNvSpPr>
            <a:spLocks noGrp="1"/>
          </p:cNvSpPr>
          <p:nvPr>
            <p:ph sz="quarter" idx="10"/>
          </p:nvPr>
        </p:nvSpPr>
        <p:spPr>
          <a:xfrm>
            <a:off x="316656" y="798076"/>
            <a:ext cx="10972800" cy="457200"/>
          </a:xfrm>
        </p:spPr>
        <p:txBody>
          <a:bodyPr tIns="0" anchor="t">
            <a:noAutofit/>
          </a:bodyPr>
          <a:lstStyle>
            <a:lvl1pPr>
              <a:buNone/>
              <a:defRPr sz="2000" b="1">
                <a:solidFill>
                  <a:srgbClr val="4F81BD"/>
                </a:solidFill>
              </a:defRPr>
            </a:lvl1pPr>
            <a:lvl2pPr>
              <a:buNone/>
              <a:defRPr sz="2400"/>
            </a:lvl2pPr>
            <a:lvl3pPr>
              <a:buNone/>
              <a:defRPr sz="2400"/>
            </a:lvl3pPr>
            <a:lvl4pPr>
              <a:buNone/>
              <a:defRPr sz="2400"/>
            </a:lvl4pPr>
            <a:lvl5pPr>
              <a:buNone/>
              <a:defRPr sz="2400"/>
            </a:lvl5pPr>
          </a:lstStyle>
          <a:p>
            <a:pPr lvl="0"/>
            <a:r>
              <a:rPr lang="en-US" noProof="0"/>
              <a:t>Click to edit Master text styles</a:t>
            </a:r>
          </a:p>
        </p:txBody>
      </p:sp>
    </p:spTree>
    <p:extLst>
      <p:ext uri="{BB962C8B-B14F-4D97-AF65-F5344CB8AC3E}">
        <p14:creationId xmlns:p14="http://schemas.microsoft.com/office/powerpoint/2010/main" val="4279123728"/>
      </p:ext>
    </p:extLst>
  </p:cSld>
  <p:clrMapOvr>
    <a:masterClrMapping/>
  </p:clrMapOvr>
  <p:extLst>
    <p:ext uri="{DCECCB84-F9BA-43D5-87BE-67443E8EF086}">
      <p15:sldGuideLst xmlns:p15="http://schemas.microsoft.com/office/powerpoint/2012/main">
        <p15:guide id="1" pos="192">
          <p15:clr>
            <a:srgbClr val="FBAE40"/>
          </p15:clr>
        </p15:guide>
        <p15:guide id="2" pos="7488">
          <p15:clr>
            <a:srgbClr val="FBAE40"/>
          </p15:clr>
        </p15:guide>
        <p15:guide id="3" orient="horz" pos="4032">
          <p15:clr>
            <a:srgbClr val="FBAE40"/>
          </p15:clr>
        </p15:guide>
        <p15:guide id="4" orient="horz" pos="7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300038" y="198438"/>
            <a:ext cx="10875962" cy="411162"/>
          </a:xfrm>
          <a:prstGeom prst="rect">
            <a:avLst/>
          </a:prstGeom>
        </p:spPr>
        <p:txBody>
          <a:bodyPr/>
          <a:lstStyle/>
          <a:p>
            <a:r>
              <a:rPr lang="en-US" noProof="0"/>
              <a:t>Click to edit Master title style</a:t>
            </a:r>
          </a:p>
        </p:txBody>
      </p:sp>
      <p:sp>
        <p:nvSpPr>
          <p:cNvPr id="3" name="Content Placeholder 2"/>
          <p:cNvSpPr>
            <a:spLocks noGrp="1"/>
          </p:cNvSpPr>
          <p:nvPr>
            <p:ph idx="1"/>
          </p:nvPr>
        </p:nvSpPr>
        <p:spPr>
          <a:xfrm>
            <a:off x="316656" y="1331476"/>
            <a:ext cx="11684000" cy="369332"/>
          </a:xfrm>
        </p:spPr>
        <p:txBody>
          <a:bodyPr>
            <a:noAutofit/>
          </a:bodyPr>
          <a:lstStyle>
            <a:lvl1pPr marL="9525" indent="-9525">
              <a:buNone/>
              <a:tabLst/>
              <a:defRPr sz="1600"/>
            </a:lvl1pPr>
            <a:lvl2pPr>
              <a:buNone/>
              <a:defRPr sz="1800"/>
            </a:lvl2pPr>
            <a:lvl3pPr>
              <a:buNone/>
              <a:defRPr sz="1800"/>
            </a:lvl3pPr>
            <a:lvl4pPr>
              <a:buNone/>
              <a:defRPr sz="1800"/>
            </a:lvl4pPr>
            <a:lvl5pPr>
              <a:buNone/>
              <a:defRPr sz="1800"/>
            </a:lvl5pPr>
          </a:lstStyle>
          <a:p>
            <a:pPr lvl="0"/>
            <a:r>
              <a:rPr lang="en-US" noProof="0"/>
              <a:t>Click to edit Master text styles</a:t>
            </a:r>
          </a:p>
        </p:txBody>
      </p:sp>
      <p:sp>
        <p:nvSpPr>
          <p:cNvPr id="8" name="Content Placeholder 7"/>
          <p:cNvSpPr>
            <a:spLocks noGrp="1"/>
          </p:cNvSpPr>
          <p:nvPr>
            <p:ph sz="quarter" idx="10"/>
          </p:nvPr>
        </p:nvSpPr>
        <p:spPr>
          <a:xfrm>
            <a:off x="316656" y="798076"/>
            <a:ext cx="10972800" cy="457200"/>
          </a:xfrm>
        </p:spPr>
        <p:txBody>
          <a:bodyPr tIns="0" anchor="t">
            <a:noAutofit/>
          </a:bodyPr>
          <a:lstStyle>
            <a:lvl1pPr>
              <a:buNone/>
              <a:defRPr sz="2000" b="1">
                <a:solidFill>
                  <a:srgbClr val="4F81BD"/>
                </a:solidFill>
              </a:defRPr>
            </a:lvl1pPr>
            <a:lvl2pPr>
              <a:buNone/>
              <a:defRPr sz="2400"/>
            </a:lvl2pPr>
            <a:lvl3pPr>
              <a:buNone/>
              <a:defRPr sz="2400"/>
            </a:lvl3pPr>
            <a:lvl4pPr>
              <a:buNone/>
              <a:defRPr sz="2400"/>
            </a:lvl4pPr>
            <a:lvl5pPr>
              <a:buNone/>
              <a:defRPr sz="2400"/>
            </a:lvl5pPr>
          </a:lstStyle>
          <a:p>
            <a:pPr lvl="0"/>
            <a:r>
              <a:rPr lang="en-US" noProof="0"/>
              <a:t>Click to edit Master text styles</a:t>
            </a:r>
          </a:p>
        </p:txBody>
      </p:sp>
    </p:spTree>
    <p:extLst>
      <p:ext uri="{BB962C8B-B14F-4D97-AF65-F5344CB8AC3E}">
        <p14:creationId xmlns:p14="http://schemas.microsoft.com/office/powerpoint/2010/main" val="1841750716"/>
      </p:ext>
    </p:extLst>
  </p:cSld>
  <p:clrMapOvr>
    <a:masterClrMapping/>
  </p:clrMapOvr>
  <p:extLst>
    <p:ext uri="{DCECCB84-F9BA-43D5-87BE-67443E8EF086}">
      <p15:sldGuideLst xmlns:p15="http://schemas.microsoft.com/office/powerpoint/2012/main">
        <p15:guide id="1" pos="192">
          <p15:clr>
            <a:srgbClr val="FBAE40"/>
          </p15:clr>
        </p15:guide>
        <p15:guide id="2" pos="7488">
          <p15:clr>
            <a:srgbClr val="FBAE40"/>
          </p15:clr>
        </p15:guide>
        <p15:guide id="3" orient="horz" pos="4032">
          <p15:clr>
            <a:srgbClr val="FBAE40"/>
          </p15:clr>
        </p15:guide>
        <p15:guide id="4" orient="horz" pos="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reserve="1">
  <p:cSld name="1_Title and Content">
    <p:spTree>
      <p:nvGrpSpPr>
        <p:cNvPr id="1" name="Shape 25"/>
        <p:cNvGrpSpPr/>
        <p:nvPr/>
      </p:nvGrpSpPr>
      <p:grpSpPr>
        <a:xfrm>
          <a:off x="0" y="0"/>
          <a:ext cx="0" cy="0"/>
          <a:chOff x="0" y="0"/>
          <a:chExt cx="0" cy="0"/>
        </a:xfrm>
      </p:grpSpPr>
      <p:sp>
        <p:nvSpPr>
          <p:cNvPr id="26" name="Google Shape;26;p285"/>
          <p:cNvSpPr txBox="1">
            <a:spLocks noGrp="1"/>
          </p:cNvSpPr>
          <p:nvPr>
            <p:ph type="title"/>
          </p:nvPr>
        </p:nvSpPr>
        <p:spPr>
          <a:xfrm>
            <a:off x="334962" y="198438"/>
            <a:ext cx="11552237" cy="411162"/>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Clr>
                <a:schemeClr val="dk2"/>
              </a:buClr>
              <a:buSzPts val="1800"/>
              <a:buNone/>
              <a:defRPr sz="3200">
                <a:latin typeface="Aptos" panose="020B0004020202020204" pitchFamily="34" charset="0"/>
                <a:ea typeface="Verdana" panose="020B060403050404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7" name="Google Shape;27;p285"/>
          <p:cNvSpPr txBox="1">
            <a:spLocks noGrp="1"/>
          </p:cNvSpPr>
          <p:nvPr>
            <p:ph type="body" idx="1"/>
          </p:nvPr>
        </p:nvSpPr>
        <p:spPr>
          <a:xfrm>
            <a:off x="334962" y="1143000"/>
            <a:ext cx="11552237" cy="369332"/>
          </a:xfrm>
          <a:prstGeom prst="rect">
            <a:avLst/>
          </a:prstGeom>
          <a:noFill/>
          <a:ln>
            <a:noFill/>
          </a:ln>
        </p:spPr>
        <p:txBody>
          <a:bodyPr spcFirstLastPara="1" wrap="square" lIns="91425" tIns="45700" rIns="91425" bIns="45700" anchor="t" anchorCtr="0">
            <a:noAutofit/>
          </a:bodyPr>
          <a:lstStyle>
            <a:lvl1pPr marL="0" lvl="0" indent="0" algn="l">
              <a:spcBef>
                <a:spcPts val="320"/>
              </a:spcBef>
              <a:spcAft>
                <a:spcPts val="0"/>
              </a:spcAft>
              <a:buClr>
                <a:srgbClr val="3F3F3F"/>
              </a:buClr>
              <a:buSzPts val="1600"/>
              <a:buNone/>
              <a:defRPr sz="1800">
                <a:solidFill>
                  <a:schemeClr val="tx1"/>
                </a:solidFill>
                <a:latin typeface="Aptos" panose="020B0004020202020204" pitchFamily="34" charset="0"/>
                <a:ea typeface="Verdana" panose="020B0604030504040204" pitchFamily="34" charset="0"/>
              </a:defRPr>
            </a:lvl1pPr>
            <a:lvl2pPr marL="914400" lvl="1" indent="-228600" algn="l">
              <a:spcBef>
                <a:spcPts val="360"/>
              </a:spcBef>
              <a:spcAft>
                <a:spcPts val="0"/>
              </a:spcAft>
              <a:buClr>
                <a:srgbClr val="3F3F3F"/>
              </a:buClr>
              <a:buSzPts val="1800"/>
              <a:buNone/>
              <a:defRPr sz="1800"/>
            </a:lvl2pPr>
            <a:lvl3pPr marL="1371600" lvl="2" indent="-228600" algn="l">
              <a:spcBef>
                <a:spcPts val="360"/>
              </a:spcBef>
              <a:spcAft>
                <a:spcPts val="0"/>
              </a:spcAft>
              <a:buClr>
                <a:srgbClr val="3F3F3F"/>
              </a:buClr>
              <a:buSzPts val="1800"/>
              <a:buNone/>
              <a:defRPr sz="1800"/>
            </a:lvl3pPr>
            <a:lvl4pPr marL="1828800" lvl="3" indent="-228600" algn="l">
              <a:spcBef>
                <a:spcPts val="360"/>
              </a:spcBef>
              <a:spcAft>
                <a:spcPts val="0"/>
              </a:spcAft>
              <a:buClr>
                <a:srgbClr val="3F3F3F"/>
              </a:buClr>
              <a:buSzPts val="1800"/>
              <a:buNone/>
              <a:defRPr sz="1800"/>
            </a:lvl4pPr>
            <a:lvl5pPr marL="2286000" lvl="4" indent="-228600" algn="l">
              <a:spcBef>
                <a:spcPts val="360"/>
              </a:spcBef>
              <a:spcAft>
                <a:spcPts val="0"/>
              </a:spcAft>
              <a:buClr>
                <a:srgbClr val="3F3F3F"/>
              </a:buClr>
              <a:buSzPts val="1800"/>
              <a:buNone/>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
        <p:nvSpPr>
          <p:cNvPr id="28" name="Google Shape;28;p285"/>
          <p:cNvSpPr txBox="1">
            <a:spLocks noGrp="1"/>
          </p:cNvSpPr>
          <p:nvPr>
            <p:ph type="body" idx="2"/>
          </p:nvPr>
        </p:nvSpPr>
        <p:spPr>
          <a:xfrm>
            <a:off x="334962" y="609600"/>
            <a:ext cx="11552237" cy="457200"/>
          </a:xfrm>
          <a:prstGeom prst="rect">
            <a:avLst/>
          </a:prstGeom>
          <a:noFill/>
          <a:ln>
            <a:noFill/>
          </a:ln>
        </p:spPr>
        <p:txBody>
          <a:bodyPr spcFirstLastPara="1" wrap="square" lIns="91425" tIns="0" rIns="91425" bIns="45700" anchor="t" anchorCtr="0">
            <a:noAutofit/>
          </a:bodyPr>
          <a:lstStyle>
            <a:lvl1pPr marL="9525" lvl="0" indent="-9525" algn="l">
              <a:spcBef>
                <a:spcPts val="400"/>
              </a:spcBef>
              <a:spcAft>
                <a:spcPts val="0"/>
              </a:spcAft>
              <a:buClr>
                <a:srgbClr val="4F81BD"/>
              </a:buClr>
              <a:buSzPts val="2000"/>
              <a:buNone/>
              <a:defRPr sz="2400" b="0">
                <a:solidFill>
                  <a:srgbClr val="4F81BD"/>
                </a:solidFill>
                <a:latin typeface="Aptos" panose="020B0004020202020204" pitchFamily="34" charset="0"/>
                <a:ea typeface="Verdana" panose="020B0604030504040204" pitchFamily="34" charset="0"/>
              </a:defRPr>
            </a:lvl1pPr>
            <a:lvl2pPr marL="914400" lvl="1" indent="-228600" algn="l">
              <a:spcBef>
                <a:spcPts val="480"/>
              </a:spcBef>
              <a:spcAft>
                <a:spcPts val="0"/>
              </a:spcAft>
              <a:buClr>
                <a:srgbClr val="3F3F3F"/>
              </a:buClr>
              <a:buSzPts val="2400"/>
              <a:buNone/>
              <a:defRPr sz="2400"/>
            </a:lvl2pPr>
            <a:lvl3pPr marL="1371600" lvl="2" indent="-228600" algn="l">
              <a:spcBef>
                <a:spcPts val="480"/>
              </a:spcBef>
              <a:spcAft>
                <a:spcPts val="0"/>
              </a:spcAft>
              <a:buClr>
                <a:srgbClr val="3F3F3F"/>
              </a:buClr>
              <a:buSzPts val="2400"/>
              <a:buNone/>
              <a:defRPr sz="2400"/>
            </a:lvl3pPr>
            <a:lvl4pPr marL="1828800" lvl="3" indent="-228600" algn="l">
              <a:spcBef>
                <a:spcPts val="480"/>
              </a:spcBef>
              <a:spcAft>
                <a:spcPts val="0"/>
              </a:spcAft>
              <a:buClr>
                <a:srgbClr val="3F3F3F"/>
              </a:buClr>
              <a:buSzPts val="2400"/>
              <a:buNone/>
              <a:defRPr sz="2400"/>
            </a:lvl4pPr>
            <a:lvl5pPr marL="2286000" lvl="4" indent="-228600" algn="l">
              <a:spcBef>
                <a:spcPts val="480"/>
              </a:spcBef>
              <a:spcAft>
                <a:spcPts val="0"/>
              </a:spcAft>
              <a:buClr>
                <a:srgbClr val="3F3F3F"/>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382107015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2.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image" Target="../media/image1.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8" Type="http://schemas.openxmlformats.org/officeDocument/2006/relationships/slideLayout" Target="../slideLayouts/slideLayout54.xml"/><Relationship Id="rId3"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50000"/>
            <a:alpha val="90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0037" y="1600201"/>
            <a:ext cx="11591925" cy="4525963"/>
          </a:xfrm>
          <a:prstGeom prst="rect">
            <a:avLst/>
          </a:prstGeom>
        </p:spPr>
        <p:txBody>
          <a:bodyPr vert="horz" lIns="91440" tIns="45720" rIns="91440" bIns="45720" rtlCol="0">
            <a:normAutofit/>
          </a:bodyPr>
          <a:lstStyle/>
          <a:p>
            <a:pPr lvl="0"/>
            <a:endParaRPr lang="en-US" dirty="0"/>
          </a:p>
        </p:txBody>
      </p:sp>
      <p:sp>
        <p:nvSpPr>
          <p:cNvPr id="9" name="Slide Number Placeholder 8">
            <a:extLst>
              <a:ext uri="{FF2B5EF4-FFF2-40B4-BE49-F238E27FC236}">
                <a16:creationId xmlns:a16="http://schemas.microsoft.com/office/drawing/2014/main" id="{195FEE9D-B8D2-4CFB-8036-ECA5C57C4139}"/>
              </a:ext>
            </a:extLst>
          </p:cNvPr>
          <p:cNvSpPr txBox="1">
            <a:spLocks/>
          </p:cNvSpPr>
          <p:nvPr/>
        </p:nvSpPr>
        <p:spPr>
          <a:xfrm>
            <a:off x="9264352" y="6447366"/>
            <a:ext cx="2844800" cy="182034"/>
          </a:xfrm>
          <a:prstGeom prst="rect">
            <a:avLst/>
          </a:prstGeom>
        </p:spPr>
        <p:txBody>
          <a:bodyPr vert="horz" lIns="91429" tIns="45714" rIns="91429" bIns="45714" rtlCol="0" anchor="b"/>
          <a:lstStyle>
            <a:lvl1pPr algn="r">
              <a:defRPr sz="1200">
                <a:solidFill>
                  <a:schemeClr val="bg1"/>
                </a:solidFill>
              </a:defRPr>
            </a:lvl1pPr>
          </a:lstStyle>
          <a:p>
            <a:pPr marL="0" marR="0" lvl="0" indent="0" algn="r" defTabSz="457146" rtl="0" eaLnBrk="1" fontAlgn="auto" latinLnBrk="0" hangingPunct="1">
              <a:lnSpc>
                <a:spcPct val="100000"/>
              </a:lnSpc>
              <a:spcBef>
                <a:spcPts val="0"/>
              </a:spcBef>
              <a:spcAft>
                <a:spcPts val="0"/>
              </a:spcAft>
              <a:buClrTx/>
              <a:buSzTx/>
              <a:buFontTx/>
              <a:buNone/>
              <a:tabLst/>
              <a:defRPr/>
            </a:pPr>
            <a:fld id="{1F92470D-561A-A749-945C-A9E59CB29E75}" type="slidenum">
              <a:rPr kumimoji="0" lang="en-US" sz="1000" b="0" i="0" u="none" strike="noStrike" kern="1200" cap="none" spc="0" normalizeH="0" baseline="0" noProof="0" smtClean="0">
                <a:ln>
                  <a:noFill/>
                </a:ln>
                <a:solidFill>
                  <a:schemeClr val="tx2"/>
                </a:solidFill>
                <a:effectLst/>
                <a:uLnTx/>
                <a:uFillTx/>
                <a:latin typeface="+mj-lt"/>
                <a:ea typeface="+mn-ea"/>
                <a:cs typeface="Gill Sans MT"/>
              </a:rPr>
              <a:pPr marL="0" marR="0" lvl="0" indent="0" algn="r" defTabSz="457146"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2"/>
              </a:solidFill>
              <a:effectLst/>
              <a:uLnTx/>
              <a:uFillTx/>
              <a:latin typeface="+mj-lt"/>
              <a:ea typeface="+mn-ea"/>
              <a:cs typeface="Gill Sans MT"/>
            </a:endParaRPr>
          </a:p>
        </p:txBody>
      </p:sp>
      <p:pic>
        <p:nvPicPr>
          <p:cNvPr id="4" name="Picture 3">
            <a:extLst>
              <a:ext uri="{FF2B5EF4-FFF2-40B4-BE49-F238E27FC236}">
                <a16:creationId xmlns:a16="http://schemas.microsoft.com/office/drawing/2014/main" id="{623F4A66-AD4F-3FC7-DB84-88E71193D815}"/>
              </a:ext>
            </a:extLst>
          </p:cNvPr>
          <p:cNvPicPr>
            <a:picLocks noChangeAspect="1"/>
          </p:cNvPicPr>
          <p:nvPr userDrawn="1"/>
        </p:nvPicPr>
        <p:blipFill>
          <a:blip r:embed="rId37"/>
          <a:stretch>
            <a:fillRect/>
          </a:stretch>
        </p:blipFill>
        <p:spPr>
          <a:xfrm>
            <a:off x="9705127" y="-1765115"/>
            <a:ext cx="1035756" cy="1035756"/>
          </a:xfrm>
          <a:prstGeom prst="rect">
            <a:avLst/>
          </a:prstGeom>
        </p:spPr>
      </p:pic>
      <p:pic>
        <p:nvPicPr>
          <p:cNvPr id="6" name="Picture 5">
            <a:extLst>
              <a:ext uri="{FF2B5EF4-FFF2-40B4-BE49-F238E27FC236}">
                <a16:creationId xmlns:a16="http://schemas.microsoft.com/office/drawing/2014/main" id="{DFCB9453-7CAC-445E-18B4-C8918F4A63F9}"/>
              </a:ext>
            </a:extLst>
          </p:cNvPr>
          <p:cNvPicPr>
            <a:picLocks noChangeAspect="1"/>
          </p:cNvPicPr>
          <p:nvPr userDrawn="1"/>
        </p:nvPicPr>
        <p:blipFill>
          <a:blip r:embed="rId38"/>
          <a:stretch>
            <a:fillRect/>
          </a:stretch>
        </p:blipFill>
        <p:spPr>
          <a:xfrm>
            <a:off x="11525926" y="0"/>
            <a:ext cx="666074" cy="665449"/>
          </a:xfrm>
          <a:prstGeom prst="rect">
            <a:avLst/>
          </a:prstGeom>
        </p:spPr>
      </p:pic>
      <p:sp>
        <p:nvSpPr>
          <p:cNvPr id="7" name="TextBox 6">
            <a:extLst>
              <a:ext uri="{FF2B5EF4-FFF2-40B4-BE49-F238E27FC236}">
                <a16:creationId xmlns:a16="http://schemas.microsoft.com/office/drawing/2014/main" id="{14E5DB7B-3A19-56AC-450C-FA7F4FE14466}"/>
              </a:ext>
            </a:extLst>
          </p:cNvPr>
          <p:cNvSpPr txBox="1"/>
          <p:nvPr userDrawn="1"/>
        </p:nvSpPr>
        <p:spPr>
          <a:xfrm>
            <a:off x="-1" y="-42437"/>
            <a:ext cx="7760474" cy="707886"/>
          </a:xfrm>
          <a:prstGeom prst="rect">
            <a:avLst/>
          </a:prstGeom>
          <a:noFill/>
        </p:spPr>
        <p:txBody>
          <a:bodyPr wrap="square" rtlCol="0">
            <a:spAutoFit/>
          </a:bodyPr>
          <a:lstStyle/>
          <a:p>
            <a:r>
              <a:rPr lang="en-US" sz="4000" u="none" dirty="0">
                <a:solidFill>
                  <a:schemeClr val="bg1"/>
                </a:solidFill>
                <a:latin typeface="Bahnschrift" panose="020B0502040204020203" pitchFamily="34" charset="0"/>
                <a:cs typeface="Gill Sans MT"/>
              </a:rPr>
              <a:t>COUP WATCH: </a:t>
            </a:r>
            <a:r>
              <a:rPr lang="en-US" sz="2400" i="1" dirty="0">
                <a:solidFill>
                  <a:schemeClr val="bg1"/>
                </a:solidFill>
                <a:latin typeface="Bahnschrift" panose="020B0502040204020203" pitchFamily="34" charset="0"/>
                <a:cs typeface="Gill Sans MT"/>
              </a:rPr>
              <a:t>Analytics for the Global Stage</a:t>
            </a:r>
          </a:p>
        </p:txBody>
      </p:sp>
    </p:spTree>
    <p:extLst>
      <p:ext uri="{BB962C8B-B14F-4D97-AF65-F5344CB8AC3E}">
        <p14:creationId xmlns:p14="http://schemas.microsoft.com/office/powerpoint/2010/main" val="25326278"/>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802" r:id="rId3"/>
    <p:sldLayoutId id="2147483656" r:id="rId4"/>
    <p:sldLayoutId id="2147483657" r:id="rId5"/>
    <p:sldLayoutId id="2147483659" r:id="rId6"/>
    <p:sldLayoutId id="2147483660" r:id="rId7"/>
    <p:sldLayoutId id="2147483664" r:id="rId8"/>
    <p:sldLayoutId id="2147483684" r:id="rId9"/>
    <p:sldLayoutId id="2147483655" r:id="rId10"/>
    <p:sldLayoutId id="2147483658" r:id="rId11"/>
    <p:sldLayoutId id="2147483683" r:id="rId12"/>
    <p:sldLayoutId id="2147483687" r:id="rId13"/>
    <p:sldLayoutId id="2147483666" r:id="rId14"/>
    <p:sldLayoutId id="2147483663" r:id="rId15"/>
    <p:sldLayoutId id="2147483677" r:id="rId16"/>
    <p:sldLayoutId id="2147483670" r:id="rId17"/>
    <p:sldLayoutId id="2147483680" r:id="rId18"/>
    <p:sldLayoutId id="2147483661" r:id="rId19"/>
    <p:sldLayoutId id="2147483686" r:id="rId20"/>
    <p:sldLayoutId id="2147483685" r:id="rId21"/>
    <p:sldLayoutId id="2147483665" r:id="rId22"/>
    <p:sldLayoutId id="2147483667" r:id="rId23"/>
    <p:sldLayoutId id="2147483679" r:id="rId24"/>
    <p:sldLayoutId id="2147483668" r:id="rId25"/>
    <p:sldLayoutId id="2147483669" r:id="rId26"/>
    <p:sldLayoutId id="2147483671" r:id="rId27"/>
    <p:sldLayoutId id="2147483672" r:id="rId28"/>
    <p:sldLayoutId id="2147483673" r:id="rId29"/>
    <p:sldLayoutId id="2147483674" r:id="rId30"/>
    <p:sldLayoutId id="2147483675" r:id="rId31"/>
    <p:sldLayoutId id="2147483676" r:id="rId32"/>
    <p:sldLayoutId id="2147483681" r:id="rId33"/>
    <p:sldLayoutId id="2147483694" r:id="rId34"/>
    <p:sldLayoutId id="2147483801" r:id="rId35"/>
  </p:sldLayoutIdLst>
  <p:hf sldNum="0" hdr="0" ftr="0" dt="0"/>
  <p:txStyles>
    <p:titleStyle>
      <a:lvl1pPr algn="l" defTabSz="457200" rtl="0" eaLnBrk="1" latinLnBrk="0" hangingPunct="1">
        <a:spcBef>
          <a:spcPct val="0"/>
        </a:spcBef>
        <a:buNone/>
        <a:defRPr sz="2800" b="1" kern="1200">
          <a:solidFill>
            <a:schemeClr val="tx2"/>
          </a:solidFill>
          <a:latin typeface="Verdana" panose="020B0604030504040204" pitchFamily="34" charset="0"/>
          <a:ea typeface="Verdana" panose="020B0604030504040204" pitchFamily="34" charset="0"/>
          <a:cs typeface="Roboto" panose="02000000000000000000" pitchFamily="2" charset="0"/>
        </a:defRPr>
      </a:lvl1pPr>
    </p:titleStyle>
    <p:bodyStyle>
      <a:lvl1pPr marL="269875" indent="-176213" algn="l" defTabSz="457200" rtl="0" eaLnBrk="1" latinLnBrk="0" hangingPunct="1">
        <a:spcBef>
          <a:spcPct val="20000"/>
        </a:spcBef>
        <a:buFont typeface="Arial"/>
        <a:buChar char="•"/>
        <a:tabLst/>
        <a:defRPr sz="1800" kern="1200">
          <a:solidFill>
            <a:schemeClr val="tx1"/>
          </a:solidFill>
          <a:latin typeface="Verdana" panose="020B0604030504040204" pitchFamily="34" charset="0"/>
          <a:ea typeface="Verdana" panose="020B0604030504040204" pitchFamily="34" charset="0"/>
          <a:cs typeface="Roboto" panose="02000000000000000000" pitchFamily="2" charset="0"/>
        </a:defRPr>
      </a:lvl1pPr>
      <a:lvl2pPr marL="2057400" indent="-2057400" algn="l" defTabSz="457200" rtl="0" eaLnBrk="1" latinLnBrk="0" hangingPunct="1">
        <a:spcBef>
          <a:spcPct val="20000"/>
        </a:spcBef>
        <a:buFont typeface="Arial"/>
        <a:buChar char="–"/>
        <a:defRPr sz="1800" kern="1200">
          <a:solidFill>
            <a:schemeClr val="tx1"/>
          </a:solidFill>
          <a:latin typeface="+mj-lt"/>
          <a:ea typeface="+mn-ea"/>
          <a:cs typeface="Gill Sans MT"/>
        </a:defRPr>
      </a:lvl2pPr>
      <a:lvl3pPr marL="2057400" indent="-2057400" algn="l" defTabSz="457200" rtl="0" eaLnBrk="1" latinLnBrk="0" hangingPunct="1">
        <a:spcBef>
          <a:spcPct val="20000"/>
        </a:spcBef>
        <a:buFont typeface="Arial"/>
        <a:buChar char="•"/>
        <a:defRPr sz="1800" kern="1200">
          <a:solidFill>
            <a:schemeClr val="tx1"/>
          </a:solidFill>
          <a:latin typeface="+mj-lt"/>
          <a:ea typeface="+mn-ea"/>
          <a:cs typeface="Gill Sans MT"/>
        </a:defRPr>
      </a:lvl3pPr>
      <a:lvl4pPr marL="2057400" indent="-2057400" algn="l" defTabSz="457200" rtl="0" eaLnBrk="1" latinLnBrk="0" hangingPunct="1">
        <a:spcBef>
          <a:spcPct val="20000"/>
        </a:spcBef>
        <a:buFont typeface="Arial"/>
        <a:buChar char="–"/>
        <a:defRPr sz="1800" kern="1200">
          <a:solidFill>
            <a:schemeClr val="tx1"/>
          </a:solidFill>
          <a:latin typeface="+mj-lt"/>
          <a:ea typeface="+mn-ea"/>
          <a:cs typeface="Gill Sans MT"/>
        </a:defRPr>
      </a:lvl4pPr>
      <a:lvl5pPr marL="2057400" indent="-2057400" algn="l" defTabSz="457200" rtl="0" eaLnBrk="1" latinLnBrk="0" hangingPunct="1">
        <a:spcBef>
          <a:spcPct val="20000"/>
        </a:spcBef>
        <a:buFont typeface="Arial"/>
        <a:buChar char="»"/>
        <a:defRPr sz="1800" kern="1200">
          <a:solidFill>
            <a:schemeClr val="tx1"/>
          </a:solidFill>
          <a:latin typeface="+mj-l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p15:clr>
            <a:srgbClr val="F26B43"/>
          </p15:clr>
        </p15:guide>
        <p15:guide id="2" pos="3840">
          <p15:clr>
            <a:srgbClr val="F26B43"/>
          </p15:clr>
        </p15:guide>
        <p15:guide id="3" pos="749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930C0-0B76-21B0-F04E-8D07A22DF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6BB80F-7C83-45ED-65BB-92E501F29C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2F79C5-B3F4-49A0-5D28-0582FC7A29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611B68-3EAA-4886-AA67-7CBA1D42A37C}" type="datetimeFigureOut">
              <a:rPr lang="en-US" smtClean="0"/>
              <a:t>11/30/2024</a:t>
            </a:fld>
            <a:endParaRPr lang="en-US"/>
          </a:p>
        </p:txBody>
      </p:sp>
      <p:sp>
        <p:nvSpPr>
          <p:cNvPr id="5" name="Footer Placeholder 4">
            <a:extLst>
              <a:ext uri="{FF2B5EF4-FFF2-40B4-BE49-F238E27FC236}">
                <a16:creationId xmlns:a16="http://schemas.microsoft.com/office/drawing/2014/main" id="{B7734E4E-F931-0CA5-2762-E942235D81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D83D74C-B7E1-2073-C935-446D2D85DE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445BF0-7F4E-4224-B39E-D0B2D9C958E4}" type="slidenum">
              <a:rPr lang="en-US" smtClean="0"/>
              <a:t>‹#›</a:t>
            </a:fld>
            <a:endParaRPr lang="en-US"/>
          </a:p>
        </p:txBody>
      </p:sp>
    </p:spTree>
    <p:extLst>
      <p:ext uri="{BB962C8B-B14F-4D97-AF65-F5344CB8AC3E}">
        <p14:creationId xmlns:p14="http://schemas.microsoft.com/office/powerpoint/2010/main" val="4079186284"/>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50000"/>
            <a:alpha val="88000"/>
          </a:scheme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0037" y="1600201"/>
            <a:ext cx="11591925" cy="4525963"/>
          </a:xfrm>
          <a:prstGeom prst="rect">
            <a:avLst/>
          </a:prstGeom>
        </p:spPr>
        <p:txBody>
          <a:bodyPr vert="horz" lIns="91440" tIns="45720" rIns="91440" bIns="45720" rtlCol="0">
            <a:normAutofit/>
          </a:bodyPr>
          <a:lstStyle/>
          <a:p>
            <a:pPr lvl="0"/>
            <a:endParaRPr lang="en-US" dirty="0"/>
          </a:p>
        </p:txBody>
      </p:sp>
      <p:sp>
        <p:nvSpPr>
          <p:cNvPr id="9" name="Slide Number Placeholder 8">
            <a:extLst>
              <a:ext uri="{FF2B5EF4-FFF2-40B4-BE49-F238E27FC236}">
                <a16:creationId xmlns:a16="http://schemas.microsoft.com/office/drawing/2014/main" id="{195FEE9D-B8D2-4CFB-8036-ECA5C57C4139}"/>
              </a:ext>
            </a:extLst>
          </p:cNvPr>
          <p:cNvSpPr txBox="1">
            <a:spLocks/>
          </p:cNvSpPr>
          <p:nvPr/>
        </p:nvSpPr>
        <p:spPr>
          <a:xfrm>
            <a:off x="9264352" y="6447366"/>
            <a:ext cx="2844800" cy="182034"/>
          </a:xfrm>
          <a:prstGeom prst="rect">
            <a:avLst/>
          </a:prstGeom>
        </p:spPr>
        <p:txBody>
          <a:bodyPr vert="horz" lIns="91429" tIns="45714" rIns="91429" bIns="45714" rtlCol="0" anchor="b"/>
          <a:lstStyle>
            <a:lvl1pPr algn="r">
              <a:defRPr sz="1200">
                <a:solidFill>
                  <a:schemeClr val="bg1"/>
                </a:solidFill>
              </a:defRPr>
            </a:lvl1pPr>
          </a:lstStyle>
          <a:p>
            <a:pPr marL="0" marR="0" lvl="0" indent="0" algn="r" defTabSz="457146" rtl="0" eaLnBrk="1" fontAlgn="auto" latinLnBrk="0" hangingPunct="1">
              <a:lnSpc>
                <a:spcPct val="100000"/>
              </a:lnSpc>
              <a:spcBef>
                <a:spcPts val="0"/>
              </a:spcBef>
              <a:spcAft>
                <a:spcPts val="0"/>
              </a:spcAft>
              <a:buClrTx/>
              <a:buSzTx/>
              <a:buFontTx/>
              <a:buNone/>
              <a:tabLst/>
              <a:defRPr/>
            </a:pPr>
            <a:fld id="{1F92470D-561A-A749-945C-A9E59CB29E75}" type="slidenum">
              <a:rPr kumimoji="0" lang="en-US" sz="1000" b="0" i="0" u="none" strike="noStrike" kern="1200" cap="none" spc="0" normalizeH="0" baseline="0" noProof="0" smtClean="0">
                <a:ln>
                  <a:noFill/>
                </a:ln>
                <a:solidFill>
                  <a:schemeClr val="tx2"/>
                </a:solidFill>
                <a:effectLst/>
                <a:uLnTx/>
                <a:uFillTx/>
                <a:latin typeface="+mj-lt"/>
                <a:ea typeface="+mn-ea"/>
                <a:cs typeface="Gill Sans MT"/>
              </a:rPr>
              <a:pPr marL="0" marR="0" lvl="0" indent="0" algn="r" defTabSz="457146"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2"/>
              </a:solidFill>
              <a:effectLst/>
              <a:uLnTx/>
              <a:uFillTx/>
              <a:latin typeface="+mj-lt"/>
              <a:ea typeface="+mn-ea"/>
              <a:cs typeface="Gill Sans MT"/>
            </a:endParaRPr>
          </a:p>
        </p:txBody>
      </p:sp>
      <p:pic>
        <p:nvPicPr>
          <p:cNvPr id="4" name="Picture 3">
            <a:extLst>
              <a:ext uri="{FF2B5EF4-FFF2-40B4-BE49-F238E27FC236}">
                <a16:creationId xmlns:a16="http://schemas.microsoft.com/office/drawing/2014/main" id="{623F4A66-AD4F-3FC7-DB84-88E71193D815}"/>
              </a:ext>
            </a:extLst>
          </p:cNvPr>
          <p:cNvPicPr>
            <a:picLocks noChangeAspect="1"/>
          </p:cNvPicPr>
          <p:nvPr userDrawn="1"/>
        </p:nvPicPr>
        <p:blipFill>
          <a:blip r:embed="rId37"/>
          <a:stretch>
            <a:fillRect/>
          </a:stretch>
        </p:blipFill>
        <p:spPr>
          <a:xfrm>
            <a:off x="9705127" y="-1765115"/>
            <a:ext cx="1035756" cy="1035756"/>
          </a:xfrm>
          <a:prstGeom prst="rect">
            <a:avLst/>
          </a:prstGeom>
        </p:spPr>
      </p:pic>
      <p:pic>
        <p:nvPicPr>
          <p:cNvPr id="6" name="Picture 5">
            <a:extLst>
              <a:ext uri="{FF2B5EF4-FFF2-40B4-BE49-F238E27FC236}">
                <a16:creationId xmlns:a16="http://schemas.microsoft.com/office/drawing/2014/main" id="{DFCB9453-7CAC-445E-18B4-C8918F4A63F9}"/>
              </a:ext>
            </a:extLst>
          </p:cNvPr>
          <p:cNvPicPr>
            <a:picLocks noChangeAspect="1"/>
          </p:cNvPicPr>
          <p:nvPr userDrawn="1"/>
        </p:nvPicPr>
        <p:blipFill>
          <a:blip r:embed="rId38">
            <a:alphaModFix amt="14000"/>
          </a:blip>
          <a:srcRect t="8036" b="16461"/>
          <a:stretch/>
        </p:blipFill>
        <p:spPr>
          <a:xfrm>
            <a:off x="1451117" y="0"/>
            <a:ext cx="9091572" cy="6858000"/>
          </a:xfrm>
          <a:prstGeom prst="rect">
            <a:avLst/>
          </a:prstGeom>
        </p:spPr>
      </p:pic>
      <p:pic>
        <p:nvPicPr>
          <p:cNvPr id="5" name="Picture 4">
            <a:extLst>
              <a:ext uri="{FF2B5EF4-FFF2-40B4-BE49-F238E27FC236}">
                <a16:creationId xmlns:a16="http://schemas.microsoft.com/office/drawing/2014/main" id="{EDE529F1-58A6-0337-42DD-B7981395B3B4}"/>
              </a:ext>
            </a:extLst>
          </p:cNvPr>
          <p:cNvPicPr>
            <a:picLocks noChangeAspect="1"/>
          </p:cNvPicPr>
          <p:nvPr userDrawn="1"/>
        </p:nvPicPr>
        <p:blipFill>
          <a:blip r:embed="rId38">
            <a:alphaModFix amt="14000"/>
          </a:blip>
          <a:srcRect t="85220"/>
          <a:stretch/>
        </p:blipFill>
        <p:spPr>
          <a:xfrm rot="5400000">
            <a:off x="7917126" y="2583128"/>
            <a:ext cx="6900437" cy="1649311"/>
          </a:xfrm>
          <a:prstGeom prst="rect">
            <a:avLst/>
          </a:prstGeom>
        </p:spPr>
      </p:pic>
      <p:pic>
        <p:nvPicPr>
          <p:cNvPr id="11" name="Picture 10">
            <a:extLst>
              <a:ext uri="{FF2B5EF4-FFF2-40B4-BE49-F238E27FC236}">
                <a16:creationId xmlns:a16="http://schemas.microsoft.com/office/drawing/2014/main" id="{857E5D9C-4088-3357-97D6-35FE6365062A}"/>
              </a:ext>
            </a:extLst>
          </p:cNvPr>
          <p:cNvPicPr>
            <a:picLocks noChangeAspect="1"/>
          </p:cNvPicPr>
          <p:nvPr userDrawn="1"/>
        </p:nvPicPr>
        <p:blipFill>
          <a:blip r:embed="rId38">
            <a:alphaModFix amt="14000"/>
          </a:blip>
          <a:srcRect t="8036" r="84039" b="16461"/>
          <a:stretch/>
        </p:blipFill>
        <p:spPr>
          <a:xfrm>
            <a:off x="-2" y="0"/>
            <a:ext cx="1451119" cy="6858000"/>
          </a:xfrm>
          <a:prstGeom prst="rect">
            <a:avLst/>
          </a:prstGeom>
        </p:spPr>
      </p:pic>
    </p:spTree>
    <p:extLst>
      <p:ext uri="{BB962C8B-B14F-4D97-AF65-F5344CB8AC3E}">
        <p14:creationId xmlns:p14="http://schemas.microsoft.com/office/powerpoint/2010/main" val="180636683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Lst>
  <p:hf sldNum="0" hdr="0" ftr="0" dt="0"/>
  <p:txStyles>
    <p:titleStyle>
      <a:lvl1pPr algn="l" defTabSz="457200" rtl="0" eaLnBrk="1" latinLnBrk="0" hangingPunct="1">
        <a:spcBef>
          <a:spcPct val="0"/>
        </a:spcBef>
        <a:buNone/>
        <a:defRPr sz="2800" b="1" kern="1200">
          <a:solidFill>
            <a:schemeClr val="tx2"/>
          </a:solidFill>
          <a:latin typeface="Verdana" panose="020B0604030504040204" pitchFamily="34" charset="0"/>
          <a:ea typeface="Verdana" panose="020B0604030504040204" pitchFamily="34" charset="0"/>
          <a:cs typeface="Roboto" panose="02000000000000000000" pitchFamily="2" charset="0"/>
        </a:defRPr>
      </a:lvl1pPr>
    </p:titleStyle>
    <p:bodyStyle>
      <a:lvl1pPr marL="269875" indent="-176213" algn="l" defTabSz="457200" rtl="0" eaLnBrk="1" latinLnBrk="0" hangingPunct="1">
        <a:spcBef>
          <a:spcPct val="20000"/>
        </a:spcBef>
        <a:buFont typeface="Arial"/>
        <a:buChar char="•"/>
        <a:tabLst/>
        <a:defRPr sz="1800" kern="1200">
          <a:solidFill>
            <a:schemeClr val="tx1"/>
          </a:solidFill>
          <a:latin typeface="Verdana" panose="020B0604030504040204" pitchFamily="34" charset="0"/>
          <a:ea typeface="Verdana" panose="020B0604030504040204" pitchFamily="34" charset="0"/>
          <a:cs typeface="Roboto" panose="02000000000000000000" pitchFamily="2" charset="0"/>
        </a:defRPr>
      </a:lvl1pPr>
      <a:lvl2pPr marL="2057400" indent="-2057400" algn="l" defTabSz="457200" rtl="0" eaLnBrk="1" latinLnBrk="0" hangingPunct="1">
        <a:spcBef>
          <a:spcPct val="20000"/>
        </a:spcBef>
        <a:buFont typeface="Arial"/>
        <a:buChar char="–"/>
        <a:defRPr sz="1800" kern="1200">
          <a:solidFill>
            <a:schemeClr val="tx1"/>
          </a:solidFill>
          <a:latin typeface="+mj-lt"/>
          <a:ea typeface="+mn-ea"/>
          <a:cs typeface="Gill Sans MT"/>
        </a:defRPr>
      </a:lvl2pPr>
      <a:lvl3pPr marL="2057400" indent="-2057400" algn="l" defTabSz="457200" rtl="0" eaLnBrk="1" latinLnBrk="0" hangingPunct="1">
        <a:spcBef>
          <a:spcPct val="20000"/>
        </a:spcBef>
        <a:buFont typeface="Arial"/>
        <a:buChar char="•"/>
        <a:defRPr sz="1800" kern="1200">
          <a:solidFill>
            <a:schemeClr val="tx1"/>
          </a:solidFill>
          <a:latin typeface="+mj-lt"/>
          <a:ea typeface="+mn-ea"/>
          <a:cs typeface="Gill Sans MT"/>
        </a:defRPr>
      </a:lvl3pPr>
      <a:lvl4pPr marL="2057400" indent="-2057400" algn="l" defTabSz="457200" rtl="0" eaLnBrk="1" latinLnBrk="0" hangingPunct="1">
        <a:spcBef>
          <a:spcPct val="20000"/>
        </a:spcBef>
        <a:buFont typeface="Arial"/>
        <a:buChar char="–"/>
        <a:defRPr sz="1800" kern="1200">
          <a:solidFill>
            <a:schemeClr val="tx1"/>
          </a:solidFill>
          <a:latin typeface="+mj-lt"/>
          <a:ea typeface="+mn-ea"/>
          <a:cs typeface="Gill Sans MT"/>
        </a:defRPr>
      </a:lvl4pPr>
      <a:lvl5pPr marL="2057400" indent="-2057400" algn="l" defTabSz="457200" rtl="0" eaLnBrk="1" latinLnBrk="0" hangingPunct="1">
        <a:spcBef>
          <a:spcPct val="20000"/>
        </a:spcBef>
        <a:buFont typeface="Arial"/>
        <a:buChar char="»"/>
        <a:defRPr sz="1800" kern="1200">
          <a:solidFill>
            <a:schemeClr val="tx1"/>
          </a:solidFill>
          <a:latin typeface="+mj-lt"/>
          <a:ea typeface="+mn-ea"/>
          <a:cs typeface="Gill Sans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p15:clr>
            <a:srgbClr val="F26B43"/>
          </p15:clr>
        </p15:guide>
        <p15:guide id="2" pos="3840">
          <p15:clr>
            <a:srgbClr val="F26B43"/>
          </p15:clr>
        </p15:guide>
        <p15:guide id="3" pos="749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8C44B-781A-C155-A500-0399DCD75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3F52D9-9BC6-B90D-7C9C-3DF668DF81F5}"/>
              </a:ext>
            </a:extLst>
          </p:cNvPr>
          <p:cNvSpPr>
            <a:spLocks noGrp="1"/>
          </p:cNvSpPr>
          <p:nvPr>
            <p:ph type="title"/>
          </p:nvPr>
        </p:nvSpPr>
        <p:spPr>
          <a:xfrm>
            <a:off x="-38583" y="0"/>
            <a:ext cx="12006805" cy="671331"/>
          </a:xfrm>
        </p:spPr>
        <p:txBody>
          <a:bodyPr/>
          <a:lstStyle/>
          <a:p>
            <a:r>
              <a:rPr lang="en-US" dirty="0">
                <a:solidFill>
                  <a:schemeClr val="bg1"/>
                </a:solidFill>
                <a:latin typeface="Bahnschrift" panose="020B0502040204020203" pitchFamily="34" charset="0"/>
              </a:rPr>
              <a:t>COUP </a:t>
            </a:r>
            <a:r>
              <a:rPr lang="en-US" dirty="0" err="1">
                <a:solidFill>
                  <a:schemeClr val="bg1"/>
                </a:solidFill>
                <a:latin typeface="Bahnschrift" panose="020B0502040204020203" pitchFamily="34" charset="0"/>
              </a:rPr>
              <a:t>WATch</a:t>
            </a:r>
            <a:r>
              <a:rPr lang="en-US" dirty="0">
                <a:solidFill>
                  <a:schemeClr val="bg1"/>
                </a:solidFill>
                <a:latin typeface="Bahnschrift" panose="020B0502040204020203" pitchFamily="34" charset="0"/>
              </a:rPr>
              <a:t>: </a:t>
            </a:r>
            <a:r>
              <a:rPr lang="en-US" i="1" dirty="0">
                <a:solidFill>
                  <a:schemeClr val="bg1"/>
                </a:solidFill>
                <a:latin typeface="Bahnschrift" panose="020B0502040204020203" pitchFamily="34" charset="0"/>
              </a:rPr>
              <a:t>Analytics for the global stage</a:t>
            </a:r>
          </a:p>
        </p:txBody>
      </p:sp>
      <p:pic>
        <p:nvPicPr>
          <p:cNvPr id="6" name="Picture 2" descr="In Africa, the Need to Engage with Democracies and Coup Regimes">
            <a:extLst>
              <a:ext uri="{FF2B5EF4-FFF2-40B4-BE49-F238E27FC236}">
                <a16:creationId xmlns:a16="http://schemas.microsoft.com/office/drawing/2014/main" id="{E6DDF0A1-E5D6-390D-3342-BBAECD0C5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747" y="1505504"/>
            <a:ext cx="5876506" cy="384699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31056D4E-E1C4-81F1-1870-AB227A8454A6}"/>
              </a:ext>
            </a:extLst>
          </p:cNvPr>
          <p:cNvSpPr txBox="1">
            <a:spLocks/>
          </p:cNvSpPr>
          <p:nvPr/>
        </p:nvSpPr>
        <p:spPr>
          <a:xfrm>
            <a:off x="4141965" y="5636589"/>
            <a:ext cx="3908069" cy="150018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tabLst/>
              <a:defRPr sz="2000" kern="1200">
                <a:solidFill>
                  <a:schemeClr val="accent1"/>
                </a:solidFill>
                <a:latin typeface="Verdana" panose="020B0604030504040204" pitchFamily="34" charset="0"/>
                <a:ea typeface="Verdana" panose="020B0604030504040204" pitchFamily="34" charset="0"/>
                <a:cs typeface="Roboto" panose="02000000000000000000" pitchFamily="2" charset="0"/>
              </a:defRPr>
            </a:lvl1pPr>
            <a:lvl2pPr marL="457200" indent="0" algn="l" defTabSz="457200" rtl="0" eaLnBrk="1" latinLnBrk="0" hangingPunct="1">
              <a:spcBef>
                <a:spcPct val="20000"/>
              </a:spcBef>
              <a:buFont typeface="Arial"/>
              <a:buNone/>
              <a:defRPr sz="1800" kern="1200">
                <a:solidFill>
                  <a:schemeClr val="tx1">
                    <a:tint val="75000"/>
                  </a:schemeClr>
                </a:solidFill>
                <a:latin typeface="+mj-lt"/>
                <a:ea typeface="+mn-ea"/>
                <a:cs typeface="Gill Sans MT"/>
              </a:defRPr>
            </a:lvl2pPr>
            <a:lvl3pPr marL="914400" indent="0" algn="l" defTabSz="457200" rtl="0" eaLnBrk="1" latinLnBrk="0" hangingPunct="1">
              <a:spcBef>
                <a:spcPct val="20000"/>
              </a:spcBef>
              <a:buFont typeface="Arial"/>
              <a:buNone/>
              <a:defRPr sz="1600" kern="1200">
                <a:solidFill>
                  <a:schemeClr val="tx1">
                    <a:tint val="75000"/>
                  </a:schemeClr>
                </a:solidFill>
                <a:latin typeface="+mj-lt"/>
                <a:ea typeface="+mn-ea"/>
                <a:cs typeface="Gill Sans MT"/>
              </a:defRPr>
            </a:lvl3pPr>
            <a:lvl4pPr marL="1371600" indent="0" algn="l" defTabSz="457200" rtl="0" eaLnBrk="1" latinLnBrk="0" hangingPunct="1">
              <a:spcBef>
                <a:spcPct val="20000"/>
              </a:spcBef>
              <a:buFont typeface="Arial"/>
              <a:buNone/>
              <a:defRPr sz="1400" kern="1200">
                <a:solidFill>
                  <a:schemeClr val="tx1">
                    <a:tint val="75000"/>
                  </a:schemeClr>
                </a:solidFill>
                <a:latin typeface="+mj-lt"/>
                <a:ea typeface="+mn-ea"/>
                <a:cs typeface="Gill Sans MT"/>
              </a:defRPr>
            </a:lvl4pPr>
            <a:lvl5pPr marL="1828800" indent="0" algn="l" defTabSz="457200" rtl="0" eaLnBrk="1" latinLnBrk="0" hangingPunct="1">
              <a:spcBef>
                <a:spcPct val="20000"/>
              </a:spcBef>
              <a:buFont typeface="Arial"/>
              <a:buNone/>
              <a:defRPr sz="1400" kern="1200">
                <a:solidFill>
                  <a:schemeClr val="tx1">
                    <a:tint val="75000"/>
                  </a:schemeClr>
                </a:solidFill>
                <a:latin typeface="+mj-lt"/>
                <a:ea typeface="+mn-ea"/>
                <a:cs typeface="Gill Sans MT"/>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i="1" dirty="0">
                <a:solidFill>
                  <a:schemeClr val="bg1"/>
                </a:solidFill>
                <a:latin typeface="Bahnschrift" panose="020B0502040204020203" pitchFamily="34" charset="0"/>
              </a:rPr>
              <a:t>Chris Smith</a:t>
            </a:r>
          </a:p>
          <a:p>
            <a:pPr algn="ctr"/>
            <a:r>
              <a:rPr lang="en-US" i="1" dirty="0">
                <a:solidFill>
                  <a:schemeClr val="bg1"/>
                </a:solidFill>
                <a:latin typeface="Bahnschrift" panose="020B0502040204020203" pitchFamily="34" charset="0"/>
              </a:rPr>
              <a:t>Yale University</a:t>
            </a:r>
          </a:p>
          <a:p>
            <a:pPr algn="ctr"/>
            <a:r>
              <a:rPr lang="en-US" i="1" dirty="0">
                <a:solidFill>
                  <a:schemeClr val="bg1"/>
                </a:solidFill>
                <a:latin typeface="Bahnschrift" panose="020B0502040204020203" pitchFamily="34" charset="0"/>
              </a:rPr>
              <a:t>Jackson School of Global Affairs</a:t>
            </a:r>
          </a:p>
          <a:p>
            <a:pPr algn="ctr"/>
            <a:endParaRPr lang="en-US" i="1"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1820646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C9D32-6396-8094-31E5-0D60BB356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DC2D9-6882-1985-5881-5894770255D7}"/>
              </a:ext>
            </a:extLst>
          </p:cNvPr>
          <p:cNvSpPr>
            <a:spLocks noGrp="1"/>
          </p:cNvSpPr>
          <p:nvPr>
            <p:ph type="title"/>
          </p:nvPr>
        </p:nvSpPr>
        <p:spPr>
          <a:xfrm>
            <a:off x="-38583" y="0"/>
            <a:ext cx="12006805" cy="671331"/>
          </a:xfrm>
        </p:spPr>
        <p:txBody>
          <a:bodyPr/>
          <a:lstStyle/>
          <a:p>
            <a:r>
              <a:rPr lang="en-US" dirty="0">
                <a:solidFill>
                  <a:schemeClr val="bg1"/>
                </a:solidFill>
                <a:latin typeface="Bahnschrift" panose="020B0502040204020203" pitchFamily="34" charset="0"/>
              </a:rPr>
              <a:t>Project focus</a:t>
            </a:r>
          </a:p>
        </p:txBody>
      </p:sp>
      <p:sp>
        <p:nvSpPr>
          <p:cNvPr id="3" name="Text Placeholder 2">
            <a:extLst>
              <a:ext uri="{FF2B5EF4-FFF2-40B4-BE49-F238E27FC236}">
                <a16:creationId xmlns:a16="http://schemas.microsoft.com/office/drawing/2014/main" id="{F1399FEB-B8D4-76DD-163A-68AC2AD2DE34}"/>
              </a:ext>
            </a:extLst>
          </p:cNvPr>
          <p:cNvSpPr>
            <a:spLocks noGrp="1"/>
          </p:cNvSpPr>
          <p:nvPr>
            <p:ph type="body" idx="1"/>
          </p:nvPr>
        </p:nvSpPr>
        <p:spPr>
          <a:xfrm>
            <a:off x="215940" y="789028"/>
            <a:ext cx="6323636" cy="5368742"/>
          </a:xfrm>
        </p:spPr>
        <p:txBody>
          <a:bodyPr>
            <a:normAutofit fontScale="92500"/>
          </a:bodyPr>
          <a:lstStyle/>
          <a:p>
            <a:r>
              <a:rPr lang="en-US" sz="2400" dirty="0">
                <a:solidFill>
                  <a:schemeClr val="bg1"/>
                </a:solidFill>
                <a:latin typeface="Bahnschrift" panose="020B0502040204020203" pitchFamily="34" charset="0"/>
              </a:rPr>
              <a:t>Since 1960, there have been 220 coup d’etat attempts in African Nations.  Of those, 109 have been successful.  The prevalence of coups has increased since 2020 with 14 attempts in the last 4 years.   </a:t>
            </a:r>
          </a:p>
          <a:p>
            <a:endParaRPr lang="en-US" sz="2400" dirty="0">
              <a:solidFill>
                <a:schemeClr val="bg1"/>
              </a:solidFill>
              <a:latin typeface="Bahnschrift" panose="020B0502040204020203" pitchFamily="34" charset="0"/>
            </a:endParaRPr>
          </a:p>
          <a:p>
            <a:r>
              <a:rPr lang="en-US" sz="2400" dirty="0">
                <a:solidFill>
                  <a:schemeClr val="bg1"/>
                </a:solidFill>
                <a:latin typeface="Bahnschrift" panose="020B0502040204020203" pitchFamily="34" charset="0"/>
              </a:rPr>
              <a:t>This is concerning and highly significant for the US government as it competes for influence across Africa with Russia and China. </a:t>
            </a:r>
          </a:p>
          <a:p>
            <a:endParaRPr lang="en-US" sz="2400" dirty="0">
              <a:solidFill>
                <a:schemeClr val="bg1"/>
              </a:solidFill>
              <a:latin typeface="Bahnschrift" panose="020B0502040204020203" pitchFamily="34" charset="0"/>
            </a:endParaRPr>
          </a:p>
          <a:p>
            <a:r>
              <a:rPr lang="en-US" sz="2400" dirty="0">
                <a:solidFill>
                  <a:schemeClr val="bg1"/>
                </a:solidFill>
                <a:latin typeface="Bahnschrift" panose="020B0502040204020203" pitchFamily="34" charset="0"/>
              </a:rPr>
              <a:t>I would like to see how we can we leverage open source data to create a picture of coup risk in the Sahel Region of Africa?  </a:t>
            </a:r>
          </a:p>
          <a:p>
            <a:r>
              <a:rPr lang="en-US" sz="2400" dirty="0">
                <a:solidFill>
                  <a:schemeClr val="bg1"/>
                </a:solidFill>
                <a:latin typeface="Bahnschrift" panose="020B0502040204020203" pitchFamily="34" charset="0"/>
              </a:rPr>
              <a:t>How can AI help?</a:t>
            </a:r>
          </a:p>
          <a:p>
            <a:endParaRPr lang="en-US" sz="2400" dirty="0">
              <a:solidFill>
                <a:schemeClr val="bg1"/>
              </a:solidFill>
              <a:latin typeface="Bahnschrift" panose="020B0502040204020203" pitchFamily="34" charset="0"/>
            </a:endParaRPr>
          </a:p>
        </p:txBody>
      </p:sp>
      <p:pic>
        <p:nvPicPr>
          <p:cNvPr id="15362" name="Picture 2">
            <a:extLst>
              <a:ext uri="{FF2B5EF4-FFF2-40B4-BE49-F238E27FC236}">
                <a16:creationId xmlns:a16="http://schemas.microsoft.com/office/drawing/2014/main" id="{7DA0D158-C676-EC8F-A2EF-AA23C0F51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167" y="2869389"/>
            <a:ext cx="4808264" cy="31995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633168-23B2-A1DD-A39D-9D472C2D8F66}"/>
              </a:ext>
            </a:extLst>
          </p:cNvPr>
          <p:cNvPicPr>
            <a:picLocks noChangeAspect="1"/>
          </p:cNvPicPr>
          <p:nvPr/>
        </p:nvPicPr>
        <p:blipFill>
          <a:blip r:embed="rId3"/>
          <a:stretch>
            <a:fillRect/>
          </a:stretch>
        </p:blipFill>
        <p:spPr>
          <a:xfrm>
            <a:off x="6690167" y="789027"/>
            <a:ext cx="4808264" cy="1758376"/>
          </a:xfrm>
          <a:prstGeom prst="rect">
            <a:avLst/>
          </a:prstGeom>
        </p:spPr>
      </p:pic>
    </p:spTree>
    <p:extLst>
      <p:ext uri="{BB962C8B-B14F-4D97-AF65-F5344CB8AC3E}">
        <p14:creationId xmlns:p14="http://schemas.microsoft.com/office/powerpoint/2010/main" val="386852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1AE56-D0CA-BF1A-9DEC-AB7B9662D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892216-491A-F460-C87F-7C61DFA80F35}"/>
              </a:ext>
            </a:extLst>
          </p:cNvPr>
          <p:cNvSpPr>
            <a:spLocks noGrp="1"/>
          </p:cNvSpPr>
          <p:nvPr>
            <p:ph type="title"/>
          </p:nvPr>
        </p:nvSpPr>
        <p:spPr>
          <a:xfrm>
            <a:off x="-38582" y="0"/>
            <a:ext cx="10363200" cy="681037"/>
          </a:xfrm>
        </p:spPr>
        <p:txBody>
          <a:bodyPr/>
          <a:lstStyle/>
          <a:p>
            <a:r>
              <a:rPr lang="en-US" dirty="0">
                <a:solidFill>
                  <a:schemeClr val="bg1"/>
                </a:solidFill>
                <a:latin typeface="Bahnschrift" panose="020B0502040204020203" pitchFamily="34" charset="0"/>
              </a:rPr>
              <a:t>Methodology</a:t>
            </a:r>
          </a:p>
        </p:txBody>
      </p:sp>
      <p:sp>
        <p:nvSpPr>
          <p:cNvPr id="3" name="Text Placeholder 2">
            <a:extLst>
              <a:ext uri="{FF2B5EF4-FFF2-40B4-BE49-F238E27FC236}">
                <a16:creationId xmlns:a16="http://schemas.microsoft.com/office/drawing/2014/main" id="{DECF9754-4F33-CEED-3CC6-A9D6C58BB719}"/>
              </a:ext>
            </a:extLst>
          </p:cNvPr>
          <p:cNvSpPr>
            <a:spLocks noGrp="1"/>
          </p:cNvSpPr>
          <p:nvPr>
            <p:ph type="body" idx="1"/>
          </p:nvPr>
        </p:nvSpPr>
        <p:spPr>
          <a:xfrm>
            <a:off x="655899" y="439838"/>
            <a:ext cx="10363200" cy="5636872"/>
          </a:xfrm>
        </p:spPr>
        <p:txBody>
          <a:bodyPr>
            <a:normAutofit lnSpcReduction="10000"/>
          </a:bodyPr>
          <a:lstStyle/>
          <a:p>
            <a:endParaRPr lang="en-US" sz="3200" dirty="0">
              <a:solidFill>
                <a:schemeClr val="bg1"/>
              </a:solidFill>
              <a:latin typeface="Bahnschrift" panose="020B0502040204020203" pitchFamily="34" charset="0"/>
            </a:endParaRPr>
          </a:p>
          <a:p>
            <a:endParaRPr lang="en-US" sz="3200" b="0" i="0" dirty="0">
              <a:solidFill>
                <a:schemeClr val="bg1"/>
              </a:solidFill>
              <a:effectLst/>
              <a:latin typeface="Bahnschrift" panose="020B0502040204020203" pitchFamily="34" charset="0"/>
            </a:endParaRPr>
          </a:p>
          <a:p>
            <a:r>
              <a:rPr lang="en-US" sz="3200" b="0" i="0" dirty="0">
                <a:solidFill>
                  <a:schemeClr val="bg1"/>
                </a:solidFill>
                <a:effectLst/>
                <a:latin typeface="Bahnschrift" panose="020B0502040204020203" pitchFamily="34" charset="0"/>
              </a:rPr>
              <a:t>Use data regarding economic outlook, political expression, stability, coup history, and open source media reporting to assess coup risk in 13 Sahel countries.  </a:t>
            </a:r>
          </a:p>
          <a:p>
            <a:endParaRPr lang="en-US" sz="3200" dirty="0">
              <a:solidFill>
                <a:schemeClr val="bg1"/>
              </a:solidFill>
              <a:latin typeface="Bahnschrift" panose="020B0502040204020203" pitchFamily="34" charset="0"/>
            </a:endParaRPr>
          </a:p>
          <a:p>
            <a:r>
              <a:rPr lang="en-US" sz="3200" b="0" i="0" dirty="0">
                <a:solidFill>
                  <a:schemeClr val="bg1"/>
                </a:solidFill>
                <a:effectLst/>
                <a:latin typeface="Bahnschrift" panose="020B0502040204020203" pitchFamily="34" charset="0"/>
              </a:rPr>
              <a:t>Weight specific data indexes and  present an overall comparison between the countries indicating which is the most likely to experience a coup within the next 12 months. </a:t>
            </a:r>
            <a:endParaRPr lang="en-US" sz="32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1905875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B76EB-4299-0F0A-26BB-4715E169A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4C6277-2C2E-0AE5-5A36-683C4CA70EC6}"/>
              </a:ext>
            </a:extLst>
          </p:cNvPr>
          <p:cNvSpPr>
            <a:spLocks noGrp="1"/>
          </p:cNvSpPr>
          <p:nvPr>
            <p:ph type="title"/>
          </p:nvPr>
        </p:nvSpPr>
        <p:spPr>
          <a:xfrm>
            <a:off x="-38582" y="0"/>
            <a:ext cx="10363200" cy="681037"/>
          </a:xfrm>
        </p:spPr>
        <p:txBody>
          <a:bodyPr/>
          <a:lstStyle/>
          <a:p>
            <a:r>
              <a:rPr lang="en-US" dirty="0">
                <a:solidFill>
                  <a:schemeClr val="bg1"/>
                </a:solidFill>
                <a:latin typeface="Bahnschrift" panose="020B0502040204020203" pitchFamily="34" charset="0"/>
              </a:rPr>
              <a:t>COUNTRIES and Data SOURCES</a:t>
            </a:r>
          </a:p>
        </p:txBody>
      </p:sp>
      <p:sp>
        <p:nvSpPr>
          <p:cNvPr id="3" name="Text Placeholder 2">
            <a:extLst>
              <a:ext uri="{FF2B5EF4-FFF2-40B4-BE49-F238E27FC236}">
                <a16:creationId xmlns:a16="http://schemas.microsoft.com/office/drawing/2014/main" id="{D03E1E23-96AD-9E4A-6B36-C9A6398967D5}"/>
              </a:ext>
            </a:extLst>
          </p:cNvPr>
          <p:cNvSpPr>
            <a:spLocks noGrp="1"/>
          </p:cNvSpPr>
          <p:nvPr>
            <p:ph type="body" idx="1"/>
          </p:nvPr>
        </p:nvSpPr>
        <p:spPr>
          <a:xfrm>
            <a:off x="285509" y="856527"/>
            <a:ext cx="10363200" cy="5555848"/>
          </a:xfrm>
        </p:spPr>
        <p:txBody>
          <a:bodyPr>
            <a:normAutofit fontScale="77500" lnSpcReduction="20000"/>
          </a:bodyPr>
          <a:lstStyle/>
          <a:p>
            <a:pPr algn="l"/>
            <a:r>
              <a:rPr lang="en-US" b="1" i="0" dirty="0">
                <a:solidFill>
                  <a:schemeClr val="bg1"/>
                </a:solidFill>
                <a:effectLst/>
                <a:latin typeface="Bahnschrift" panose="020B0502040204020203" pitchFamily="34" charset="0"/>
              </a:rPr>
              <a:t>Countries of Interest:</a:t>
            </a:r>
          </a:p>
          <a:p>
            <a:pPr algn="l">
              <a:buFont typeface="+mj-lt"/>
              <a:buAutoNum type="arabicPeriod"/>
            </a:pPr>
            <a:r>
              <a:rPr lang="en-US" b="0" i="0" dirty="0">
                <a:solidFill>
                  <a:schemeClr val="bg1"/>
                </a:solidFill>
                <a:effectLst/>
                <a:latin typeface="Bahnschrift" panose="020B0502040204020203" pitchFamily="34" charset="0"/>
              </a:rPr>
              <a:t>Mali</a:t>
            </a:r>
          </a:p>
          <a:p>
            <a:pPr algn="l">
              <a:buFont typeface="+mj-lt"/>
              <a:buAutoNum type="arabicPeriod"/>
            </a:pPr>
            <a:r>
              <a:rPr lang="en-US" b="0" i="0" dirty="0">
                <a:solidFill>
                  <a:schemeClr val="bg1"/>
                </a:solidFill>
                <a:effectLst/>
                <a:latin typeface="Bahnschrift" panose="020B0502040204020203" pitchFamily="34" charset="0"/>
              </a:rPr>
              <a:t>Niger</a:t>
            </a:r>
          </a:p>
          <a:p>
            <a:pPr algn="l">
              <a:buFont typeface="+mj-lt"/>
              <a:buAutoNum type="arabicPeriod"/>
            </a:pPr>
            <a:r>
              <a:rPr lang="en-US" b="0" i="0" dirty="0">
                <a:solidFill>
                  <a:schemeClr val="bg1"/>
                </a:solidFill>
                <a:effectLst/>
                <a:latin typeface="Bahnschrift" panose="020B0502040204020203" pitchFamily="34" charset="0"/>
              </a:rPr>
              <a:t>Chad</a:t>
            </a:r>
          </a:p>
          <a:p>
            <a:pPr algn="l">
              <a:buFont typeface="+mj-lt"/>
              <a:buAutoNum type="arabicPeriod"/>
            </a:pPr>
            <a:r>
              <a:rPr lang="en-US" b="0" i="0" dirty="0">
                <a:solidFill>
                  <a:schemeClr val="bg1"/>
                </a:solidFill>
                <a:effectLst/>
                <a:latin typeface="Bahnschrift" panose="020B0502040204020203" pitchFamily="34" charset="0"/>
              </a:rPr>
              <a:t>Burkina Faso</a:t>
            </a:r>
          </a:p>
          <a:p>
            <a:pPr algn="l">
              <a:buFont typeface="+mj-lt"/>
              <a:buAutoNum type="arabicPeriod"/>
            </a:pPr>
            <a:r>
              <a:rPr lang="en-US" b="0" i="0" dirty="0">
                <a:solidFill>
                  <a:schemeClr val="bg1"/>
                </a:solidFill>
                <a:effectLst/>
                <a:latin typeface="Bahnschrift" panose="020B0502040204020203" pitchFamily="34" charset="0"/>
              </a:rPr>
              <a:t>Mauritania</a:t>
            </a:r>
          </a:p>
          <a:p>
            <a:pPr algn="l">
              <a:buFont typeface="+mj-lt"/>
              <a:buAutoNum type="arabicPeriod"/>
            </a:pPr>
            <a:r>
              <a:rPr lang="en-US" b="0" i="0" dirty="0">
                <a:solidFill>
                  <a:schemeClr val="bg1"/>
                </a:solidFill>
                <a:effectLst/>
                <a:latin typeface="Bahnschrift" panose="020B0502040204020203" pitchFamily="34" charset="0"/>
              </a:rPr>
              <a:t>Cameroon</a:t>
            </a:r>
          </a:p>
          <a:p>
            <a:pPr algn="l">
              <a:buFont typeface="+mj-lt"/>
              <a:buAutoNum type="arabicPeriod"/>
            </a:pPr>
            <a:r>
              <a:rPr lang="en-US" b="0" i="0" dirty="0">
                <a:solidFill>
                  <a:schemeClr val="bg1"/>
                </a:solidFill>
                <a:effectLst/>
                <a:latin typeface="Bahnschrift" panose="020B0502040204020203" pitchFamily="34" charset="0"/>
              </a:rPr>
              <a:t>Benin</a:t>
            </a:r>
          </a:p>
          <a:p>
            <a:pPr algn="l">
              <a:buFont typeface="+mj-lt"/>
              <a:buAutoNum type="arabicPeriod"/>
            </a:pPr>
            <a:r>
              <a:rPr lang="en-US" b="0" i="0" dirty="0">
                <a:solidFill>
                  <a:schemeClr val="bg1"/>
                </a:solidFill>
                <a:effectLst/>
                <a:latin typeface="Bahnschrift" panose="020B0502040204020203" pitchFamily="34" charset="0"/>
              </a:rPr>
              <a:t>Togo</a:t>
            </a:r>
          </a:p>
          <a:p>
            <a:pPr algn="l">
              <a:buFont typeface="+mj-lt"/>
              <a:buAutoNum type="arabicPeriod"/>
            </a:pPr>
            <a:r>
              <a:rPr lang="en-US" b="0" i="0" dirty="0">
                <a:solidFill>
                  <a:schemeClr val="bg1"/>
                </a:solidFill>
                <a:effectLst/>
                <a:latin typeface="Bahnschrift" panose="020B0502040204020203" pitchFamily="34" charset="0"/>
              </a:rPr>
              <a:t>Ghana</a:t>
            </a:r>
          </a:p>
          <a:p>
            <a:pPr algn="l">
              <a:buFont typeface="+mj-lt"/>
              <a:buAutoNum type="arabicPeriod"/>
            </a:pPr>
            <a:r>
              <a:rPr lang="en-US" b="0" i="0" dirty="0">
                <a:solidFill>
                  <a:schemeClr val="bg1"/>
                </a:solidFill>
                <a:effectLst/>
                <a:latin typeface="Bahnschrift" panose="020B0502040204020203" pitchFamily="34" charset="0"/>
              </a:rPr>
              <a:t>Cote d'Ivoire</a:t>
            </a:r>
          </a:p>
          <a:p>
            <a:pPr algn="l">
              <a:buFont typeface="+mj-lt"/>
              <a:buAutoNum type="arabicPeriod"/>
            </a:pPr>
            <a:r>
              <a:rPr lang="en-US" b="0" i="0" dirty="0">
                <a:solidFill>
                  <a:schemeClr val="bg1"/>
                </a:solidFill>
                <a:effectLst/>
                <a:latin typeface="Bahnschrift" panose="020B0502040204020203" pitchFamily="34" charset="0"/>
              </a:rPr>
              <a:t>Sudan</a:t>
            </a:r>
          </a:p>
          <a:p>
            <a:pPr algn="l">
              <a:buFont typeface="+mj-lt"/>
              <a:buAutoNum type="arabicPeriod"/>
            </a:pPr>
            <a:r>
              <a:rPr lang="en-US" b="0" i="0" dirty="0">
                <a:solidFill>
                  <a:schemeClr val="bg1"/>
                </a:solidFill>
                <a:effectLst/>
                <a:latin typeface="Bahnschrift" panose="020B0502040204020203" pitchFamily="34" charset="0"/>
              </a:rPr>
              <a:t>Guinea</a:t>
            </a:r>
          </a:p>
          <a:p>
            <a:pPr algn="l">
              <a:buFont typeface="+mj-lt"/>
              <a:buAutoNum type="arabicPeriod"/>
            </a:pPr>
            <a:r>
              <a:rPr lang="en-US" b="0" i="0" dirty="0">
                <a:solidFill>
                  <a:schemeClr val="bg1"/>
                </a:solidFill>
                <a:effectLst/>
                <a:latin typeface="Bahnschrift" panose="020B0502040204020203" pitchFamily="34" charset="0"/>
              </a:rPr>
              <a:t>Nigeria</a:t>
            </a:r>
          </a:p>
          <a:p>
            <a:pPr algn="l">
              <a:buFont typeface="+mj-lt"/>
              <a:buAutoNum type="arabicPeriod"/>
            </a:pPr>
            <a:endParaRPr lang="en-US" b="0" i="0" dirty="0">
              <a:solidFill>
                <a:schemeClr val="bg1"/>
              </a:solidFill>
              <a:effectLst/>
              <a:latin typeface="Bahnschrift" panose="020B0502040204020203" pitchFamily="34" charset="0"/>
            </a:endParaRPr>
          </a:p>
          <a:p>
            <a:pPr algn="l"/>
            <a:r>
              <a:rPr lang="en-US" b="1" i="0" dirty="0">
                <a:solidFill>
                  <a:schemeClr val="bg1"/>
                </a:solidFill>
                <a:effectLst/>
                <a:latin typeface="Bahnschrift" panose="020B0502040204020203" pitchFamily="34" charset="0"/>
              </a:rPr>
              <a:t>Data Sources:</a:t>
            </a:r>
          </a:p>
          <a:p>
            <a:pPr algn="l">
              <a:buFont typeface="+mj-lt"/>
              <a:buAutoNum type="arabicPeriod"/>
            </a:pPr>
            <a:r>
              <a:rPr lang="en-US" b="0" i="0" dirty="0">
                <a:solidFill>
                  <a:schemeClr val="bg1"/>
                </a:solidFill>
                <a:effectLst/>
                <a:latin typeface="Bahnschrift" panose="020B0502040204020203" pitchFamily="34" charset="0"/>
              </a:rPr>
              <a:t>ACLED Conflict Index Score</a:t>
            </a:r>
          </a:p>
          <a:p>
            <a:pPr algn="l">
              <a:buFont typeface="+mj-lt"/>
              <a:buAutoNum type="arabicPeriod"/>
            </a:pPr>
            <a:r>
              <a:rPr lang="en-US" b="0" i="0" dirty="0">
                <a:solidFill>
                  <a:schemeClr val="bg1"/>
                </a:solidFill>
                <a:effectLst/>
                <a:latin typeface="Bahnschrift" panose="020B0502040204020203" pitchFamily="34" charset="0"/>
              </a:rPr>
              <a:t>Fragile State Index Score</a:t>
            </a:r>
          </a:p>
          <a:p>
            <a:pPr algn="l">
              <a:buFont typeface="+mj-lt"/>
              <a:buAutoNum type="arabicPeriod"/>
            </a:pPr>
            <a:r>
              <a:rPr lang="en-US" b="0" i="0" dirty="0">
                <a:solidFill>
                  <a:schemeClr val="bg1"/>
                </a:solidFill>
                <a:effectLst/>
                <a:latin typeface="Bahnschrift" panose="020B0502040204020203" pitchFamily="34" charset="0"/>
              </a:rPr>
              <a:t>IMF World Economic Output predicted Per Capita GDP for 2025</a:t>
            </a:r>
          </a:p>
          <a:p>
            <a:pPr algn="l">
              <a:buFont typeface="+mj-lt"/>
              <a:buAutoNum type="arabicPeriod"/>
            </a:pPr>
            <a:r>
              <a:rPr lang="en-US" b="0" i="0" dirty="0">
                <a:solidFill>
                  <a:schemeClr val="bg1"/>
                </a:solidFill>
                <a:effectLst/>
                <a:latin typeface="Bahnschrift" panose="020B0502040204020203" pitchFamily="34" charset="0"/>
              </a:rPr>
              <a:t>Coup History Since 1960</a:t>
            </a:r>
          </a:p>
          <a:p>
            <a:pPr algn="l">
              <a:buFont typeface="+mj-lt"/>
              <a:buAutoNum type="arabicPeriod"/>
            </a:pPr>
            <a:r>
              <a:rPr lang="en-US" b="0" i="0" dirty="0" err="1">
                <a:solidFill>
                  <a:schemeClr val="bg1"/>
                </a:solidFill>
                <a:effectLst/>
                <a:latin typeface="Bahnschrift" panose="020B0502040204020203" pitchFamily="34" charset="0"/>
              </a:rPr>
              <a:t>Fredom</a:t>
            </a:r>
            <a:r>
              <a:rPr lang="en-US" b="0" i="0" dirty="0">
                <a:solidFill>
                  <a:schemeClr val="bg1"/>
                </a:solidFill>
                <a:effectLst/>
                <a:latin typeface="Bahnschrift" panose="020B0502040204020203" pitchFamily="34" charset="0"/>
              </a:rPr>
              <a:t> House Freedom Score</a:t>
            </a:r>
          </a:p>
          <a:p>
            <a:pPr algn="l">
              <a:buFont typeface="+mj-lt"/>
              <a:buAutoNum type="arabicPeriod"/>
            </a:pPr>
            <a:r>
              <a:rPr lang="en-US" b="0" i="0" dirty="0">
                <a:solidFill>
                  <a:schemeClr val="bg1"/>
                </a:solidFill>
                <a:effectLst/>
                <a:latin typeface="Bahnschrift" panose="020B0502040204020203" pitchFamily="34" charset="0"/>
              </a:rPr>
              <a:t>Coup related keywords Open Source Media Reporting</a:t>
            </a:r>
          </a:p>
          <a:p>
            <a:pPr algn="l">
              <a:buFont typeface="+mj-lt"/>
              <a:buAutoNum type="arabicPeriod"/>
            </a:pPr>
            <a:endParaRPr lang="en-US" b="0" i="0" dirty="0">
              <a:solidFill>
                <a:schemeClr val="bg1"/>
              </a:solidFill>
              <a:effectLst/>
              <a:latin typeface="Bahnschrift" panose="020B0502040204020203" pitchFamily="34" charset="0"/>
            </a:endParaRPr>
          </a:p>
          <a:p>
            <a:endParaRPr lang="en-US" dirty="0">
              <a:solidFill>
                <a:schemeClr val="bg1"/>
              </a:solidFill>
              <a:latin typeface="Bahnschrift" panose="020B0502040204020203" pitchFamily="34" charset="0"/>
            </a:endParaRPr>
          </a:p>
        </p:txBody>
      </p:sp>
      <p:pic>
        <p:nvPicPr>
          <p:cNvPr id="16388" name="Picture 4" descr="People celebrate in the streets with members of Guinea's armed forces after the arrest of Guinea's president, Alpha Conde, in a coup d'etat in Conakry, September 5, 2021. ">
            <a:extLst>
              <a:ext uri="{FF2B5EF4-FFF2-40B4-BE49-F238E27FC236}">
                <a16:creationId xmlns:a16="http://schemas.microsoft.com/office/drawing/2014/main" id="{27E83DBD-EA0B-B9DC-E0C5-2AE373774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070" y="1018572"/>
            <a:ext cx="7138966" cy="401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73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DBDB3-3A42-80A7-EEF3-5EF09AFC8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57ED4-82FF-F8F1-4F1F-3A3B1B4C7DA7}"/>
              </a:ext>
            </a:extLst>
          </p:cNvPr>
          <p:cNvSpPr>
            <a:spLocks noGrp="1"/>
          </p:cNvSpPr>
          <p:nvPr>
            <p:ph type="title"/>
          </p:nvPr>
        </p:nvSpPr>
        <p:spPr>
          <a:xfrm>
            <a:off x="-38582" y="0"/>
            <a:ext cx="10363200" cy="681037"/>
          </a:xfrm>
        </p:spPr>
        <p:txBody>
          <a:bodyPr/>
          <a:lstStyle/>
          <a:p>
            <a:r>
              <a:rPr lang="en-US" dirty="0">
                <a:solidFill>
                  <a:schemeClr val="bg1"/>
                </a:solidFill>
                <a:latin typeface="Bahnschrift" panose="020B0502040204020203" pitchFamily="34" charset="0"/>
              </a:rPr>
              <a:t>Product</a:t>
            </a:r>
          </a:p>
        </p:txBody>
      </p:sp>
      <p:sp>
        <p:nvSpPr>
          <p:cNvPr id="3" name="Text Placeholder 2">
            <a:extLst>
              <a:ext uri="{FF2B5EF4-FFF2-40B4-BE49-F238E27FC236}">
                <a16:creationId xmlns:a16="http://schemas.microsoft.com/office/drawing/2014/main" id="{27A16096-00B4-5B71-561D-10DE2227B4E4}"/>
              </a:ext>
            </a:extLst>
          </p:cNvPr>
          <p:cNvSpPr>
            <a:spLocks noGrp="1"/>
          </p:cNvSpPr>
          <p:nvPr>
            <p:ph type="body" idx="1"/>
          </p:nvPr>
        </p:nvSpPr>
        <p:spPr>
          <a:xfrm>
            <a:off x="285509" y="856526"/>
            <a:ext cx="5393396" cy="6150665"/>
          </a:xfrm>
        </p:spPr>
        <p:txBody>
          <a:bodyPr>
            <a:normAutofit/>
          </a:bodyPr>
          <a:lstStyle/>
          <a:p>
            <a:pPr algn="l"/>
            <a:r>
              <a:rPr lang="en-US" sz="2400" b="1" i="0" dirty="0">
                <a:solidFill>
                  <a:schemeClr val="bg1"/>
                </a:solidFill>
                <a:effectLst/>
                <a:latin typeface="Bahnschrift" panose="020B0502040204020203" pitchFamily="34" charset="0"/>
              </a:rPr>
              <a:t>I will create an analysis tool that assesses the likelihood of a coup relative to other countries based on the data sets</a:t>
            </a:r>
          </a:p>
          <a:p>
            <a:pPr algn="l"/>
            <a:endParaRPr lang="en-US" sz="2400" b="1" dirty="0">
              <a:solidFill>
                <a:schemeClr val="bg1"/>
              </a:solidFill>
              <a:latin typeface="Bahnschrift" panose="020B0502040204020203" pitchFamily="34" charset="0"/>
            </a:endParaRPr>
          </a:p>
          <a:p>
            <a:pPr algn="l"/>
            <a:r>
              <a:rPr lang="en-US" sz="2400" b="1" i="0" dirty="0">
                <a:solidFill>
                  <a:schemeClr val="bg1"/>
                </a:solidFill>
                <a:effectLst/>
                <a:latin typeface="Bahnschrift" panose="020B0502040204020203" pitchFamily="34" charset="0"/>
              </a:rPr>
              <a:t>I will overlay the data with a media scrub of key words related to coups and political instability</a:t>
            </a:r>
          </a:p>
          <a:p>
            <a:pPr algn="l"/>
            <a:endParaRPr lang="en-US" sz="2400" b="1" dirty="0">
              <a:solidFill>
                <a:schemeClr val="bg1"/>
              </a:solidFill>
              <a:latin typeface="Bahnschrift" panose="020B0502040204020203" pitchFamily="34" charset="0"/>
            </a:endParaRPr>
          </a:p>
          <a:p>
            <a:pPr algn="l"/>
            <a:r>
              <a:rPr lang="en-US" sz="2400" b="1" i="0" dirty="0">
                <a:solidFill>
                  <a:schemeClr val="bg1"/>
                </a:solidFill>
                <a:effectLst/>
                <a:latin typeface="Bahnschrift" panose="020B0502040204020203" pitchFamily="34" charset="0"/>
              </a:rPr>
              <a:t>Final product will be a comprehensive assessment of </a:t>
            </a:r>
            <a:r>
              <a:rPr lang="en-US" sz="2400" b="1" dirty="0">
                <a:solidFill>
                  <a:schemeClr val="bg1"/>
                </a:solidFill>
                <a:latin typeface="Bahnschrift" panose="020B0502040204020203" pitchFamily="34" charset="0"/>
              </a:rPr>
              <a:t>the region highlighting the countries at the highest risk for a coup</a:t>
            </a:r>
            <a:endParaRPr lang="en-US" sz="2400" b="0" i="0" dirty="0">
              <a:solidFill>
                <a:schemeClr val="bg1"/>
              </a:solidFill>
              <a:effectLst/>
              <a:latin typeface="Bahnschrift" panose="020B0502040204020203" pitchFamily="34" charset="0"/>
            </a:endParaRPr>
          </a:p>
          <a:p>
            <a:pPr algn="l">
              <a:buFont typeface="+mj-lt"/>
              <a:buAutoNum type="arabicPeriod"/>
            </a:pPr>
            <a:endParaRPr lang="en-US" sz="2400" b="0" i="0" dirty="0">
              <a:solidFill>
                <a:schemeClr val="bg1"/>
              </a:solidFill>
              <a:effectLst/>
              <a:latin typeface="Bahnschrift" panose="020B0502040204020203" pitchFamily="34" charset="0"/>
            </a:endParaRPr>
          </a:p>
          <a:p>
            <a:endParaRPr lang="en-US" sz="2400" dirty="0">
              <a:solidFill>
                <a:schemeClr val="bg1"/>
              </a:solidFill>
              <a:latin typeface="Bahnschrift" panose="020B0502040204020203" pitchFamily="34" charset="0"/>
            </a:endParaRPr>
          </a:p>
        </p:txBody>
      </p:sp>
      <p:pic>
        <p:nvPicPr>
          <p:cNvPr id="5" name="Picture 4">
            <a:extLst>
              <a:ext uri="{FF2B5EF4-FFF2-40B4-BE49-F238E27FC236}">
                <a16:creationId xmlns:a16="http://schemas.microsoft.com/office/drawing/2014/main" id="{2C5FA5D6-D62B-0D17-417A-AFD8200C3923}"/>
              </a:ext>
            </a:extLst>
          </p:cNvPr>
          <p:cNvPicPr>
            <a:picLocks noChangeAspect="1"/>
          </p:cNvPicPr>
          <p:nvPr/>
        </p:nvPicPr>
        <p:blipFill>
          <a:blip r:embed="rId2"/>
          <a:stretch>
            <a:fillRect/>
          </a:stretch>
        </p:blipFill>
        <p:spPr>
          <a:xfrm>
            <a:off x="6323798" y="323258"/>
            <a:ext cx="4948523" cy="2477261"/>
          </a:xfrm>
          <a:prstGeom prst="rect">
            <a:avLst/>
          </a:prstGeom>
        </p:spPr>
      </p:pic>
      <p:pic>
        <p:nvPicPr>
          <p:cNvPr id="7" name="Picture 6">
            <a:extLst>
              <a:ext uri="{FF2B5EF4-FFF2-40B4-BE49-F238E27FC236}">
                <a16:creationId xmlns:a16="http://schemas.microsoft.com/office/drawing/2014/main" id="{AD95434A-14DB-B7F2-4203-8EC5DA483573}"/>
              </a:ext>
            </a:extLst>
          </p:cNvPr>
          <p:cNvPicPr>
            <a:picLocks noChangeAspect="1"/>
          </p:cNvPicPr>
          <p:nvPr/>
        </p:nvPicPr>
        <p:blipFill>
          <a:blip r:embed="rId3"/>
          <a:stretch>
            <a:fillRect/>
          </a:stretch>
        </p:blipFill>
        <p:spPr>
          <a:xfrm>
            <a:off x="6323798" y="2978388"/>
            <a:ext cx="4948523" cy="3539094"/>
          </a:xfrm>
          <a:prstGeom prst="rect">
            <a:avLst/>
          </a:prstGeom>
        </p:spPr>
      </p:pic>
    </p:spTree>
    <p:extLst>
      <p:ext uri="{BB962C8B-B14F-4D97-AF65-F5344CB8AC3E}">
        <p14:creationId xmlns:p14="http://schemas.microsoft.com/office/powerpoint/2010/main" val="4087990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4E9AD-23C0-5E10-39C4-A4D59413AA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5C43C-4D89-C81A-49A7-A6D9BEB35BEB}"/>
              </a:ext>
            </a:extLst>
          </p:cNvPr>
          <p:cNvSpPr>
            <a:spLocks noGrp="1"/>
          </p:cNvSpPr>
          <p:nvPr>
            <p:ph type="title"/>
          </p:nvPr>
        </p:nvSpPr>
        <p:spPr>
          <a:xfrm>
            <a:off x="3731871" y="-628799"/>
            <a:ext cx="4728258" cy="1951359"/>
          </a:xfrm>
        </p:spPr>
        <p:txBody>
          <a:bodyPr/>
          <a:lstStyle/>
          <a:p>
            <a:r>
              <a:rPr lang="en-US" sz="6600" dirty="0">
                <a:solidFill>
                  <a:schemeClr val="bg1"/>
                </a:solidFill>
                <a:latin typeface="Bahnschrift" panose="020B0502040204020203" pitchFamily="34" charset="0"/>
              </a:rPr>
              <a:t>questions</a:t>
            </a:r>
          </a:p>
        </p:txBody>
      </p:sp>
      <p:pic>
        <p:nvPicPr>
          <p:cNvPr id="6" name="Picture 2">
            <a:extLst>
              <a:ext uri="{FF2B5EF4-FFF2-40B4-BE49-F238E27FC236}">
                <a16:creationId xmlns:a16="http://schemas.microsoft.com/office/drawing/2014/main" id="{C978116D-2C1D-6A04-9718-78C24C6E3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244" y="1572817"/>
            <a:ext cx="7109512" cy="473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27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In Africa, the Need to Engage with Democracies and Coup Regimes">
            <a:extLst>
              <a:ext uri="{FF2B5EF4-FFF2-40B4-BE49-F238E27FC236}">
                <a16:creationId xmlns:a16="http://schemas.microsoft.com/office/drawing/2014/main" id="{A0F44E11-E5BE-C92D-BE9D-B67B684A2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946" y="1195295"/>
            <a:ext cx="5876506" cy="3846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690B0EF-94D0-6656-B994-66C6F64CE46C}"/>
              </a:ext>
            </a:extLst>
          </p:cNvPr>
          <p:cNvSpPr txBox="1">
            <a:spLocks/>
          </p:cNvSpPr>
          <p:nvPr/>
        </p:nvSpPr>
        <p:spPr>
          <a:xfrm>
            <a:off x="3837165" y="5740761"/>
            <a:ext cx="3908069" cy="150018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Arial"/>
              <a:buNone/>
              <a:tabLst/>
              <a:defRPr sz="2000" kern="1200">
                <a:solidFill>
                  <a:schemeClr val="accent1"/>
                </a:solidFill>
                <a:latin typeface="Verdana" panose="020B0604030504040204" pitchFamily="34" charset="0"/>
                <a:ea typeface="Verdana" panose="020B0604030504040204" pitchFamily="34" charset="0"/>
                <a:cs typeface="Roboto" panose="02000000000000000000" pitchFamily="2" charset="0"/>
              </a:defRPr>
            </a:lvl1pPr>
            <a:lvl2pPr marL="457200" indent="0" algn="l" defTabSz="457200" rtl="0" eaLnBrk="1" latinLnBrk="0" hangingPunct="1">
              <a:spcBef>
                <a:spcPct val="20000"/>
              </a:spcBef>
              <a:buFont typeface="Arial"/>
              <a:buNone/>
              <a:defRPr sz="1800" kern="1200">
                <a:solidFill>
                  <a:schemeClr val="tx1">
                    <a:tint val="75000"/>
                  </a:schemeClr>
                </a:solidFill>
                <a:latin typeface="+mj-lt"/>
                <a:ea typeface="+mn-ea"/>
                <a:cs typeface="Gill Sans MT"/>
              </a:defRPr>
            </a:lvl2pPr>
            <a:lvl3pPr marL="914400" indent="0" algn="l" defTabSz="457200" rtl="0" eaLnBrk="1" latinLnBrk="0" hangingPunct="1">
              <a:spcBef>
                <a:spcPct val="20000"/>
              </a:spcBef>
              <a:buFont typeface="Arial"/>
              <a:buNone/>
              <a:defRPr sz="1600" kern="1200">
                <a:solidFill>
                  <a:schemeClr val="tx1">
                    <a:tint val="75000"/>
                  </a:schemeClr>
                </a:solidFill>
                <a:latin typeface="+mj-lt"/>
                <a:ea typeface="+mn-ea"/>
                <a:cs typeface="Gill Sans MT"/>
              </a:defRPr>
            </a:lvl3pPr>
            <a:lvl4pPr marL="1371600" indent="0" algn="l" defTabSz="457200" rtl="0" eaLnBrk="1" latinLnBrk="0" hangingPunct="1">
              <a:spcBef>
                <a:spcPct val="20000"/>
              </a:spcBef>
              <a:buFont typeface="Arial"/>
              <a:buNone/>
              <a:defRPr sz="1400" kern="1200">
                <a:solidFill>
                  <a:schemeClr val="tx1">
                    <a:tint val="75000"/>
                  </a:schemeClr>
                </a:solidFill>
                <a:latin typeface="+mj-lt"/>
                <a:ea typeface="+mn-ea"/>
                <a:cs typeface="Gill Sans MT"/>
              </a:defRPr>
            </a:lvl4pPr>
            <a:lvl5pPr marL="1828800" indent="0" algn="l" defTabSz="457200" rtl="0" eaLnBrk="1" latinLnBrk="0" hangingPunct="1">
              <a:spcBef>
                <a:spcPct val="20000"/>
              </a:spcBef>
              <a:buFont typeface="Arial"/>
              <a:buNone/>
              <a:defRPr sz="1400" kern="1200">
                <a:solidFill>
                  <a:schemeClr val="tx1">
                    <a:tint val="75000"/>
                  </a:schemeClr>
                </a:solidFill>
                <a:latin typeface="+mj-lt"/>
                <a:ea typeface="+mn-ea"/>
                <a:cs typeface="Gill Sans MT"/>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r>
              <a:rPr lang="en-US" i="1" dirty="0">
                <a:solidFill>
                  <a:schemeClr val="bg1"/>
                </a:solidFill>
                <a:latin typeface="Bahnschrift" panose="020B0502040204020203" pitchFamily="34" charset="0"/>
              </a:rPr>
              <a:t>Chris Smith</a:t>
            </a:r>
          </a:p>
          <a:p>
            <a:pPr algn="ctr"/>
            <a:r>
              <a:rPr lang="en-US" i="1" dirty="0">
                <a:solidFill>
                  <a:schemeClr val="bg1"/>
                </a:solidFill>
                <a:latin typeface="Bahnschrift" panose="020B0502040204020203" pitchFamily="34" charset="0"/>
              </a:rPr>
              <a:t>Yale University</a:t>
            </a:r>
          </a:p>
          <a:p>
            <a:pPr algn="ctr"/>
            <a:r>
              <a:rPr lang="en-US" i="1" dirty="0">
                <a:solidFill>
                  <a:schemeClr val="bg1"/>
                </a:solidFill>
                <a:latin typeface="Bahnschrift" panose="020B0502040204020203" pitchFamily="34" charset="0"/>
              </a:rPr>
              <a:t>Jackson School of Global Affairs</a:t>
            </a:r>
          </a:p>
          <a:p>
            <a:pPr algn="ctr"/>
            <a:endParaRPr lang="en-US" i="1" dirty="0">
              <a:solidFill>
                <a:schemeClr val="bg1"/>
              </a:solidFill>
              <a:latin typeface="Bahnschrift" panose="020B0502040204020203" pitchFamily="34" charset="0"/>
            </a:endParaRPr>
          </a:p>
        </p:txBody>
      </p:sp>
      <p:pic>
        <p:nvPicPr>
          <p:cNvPr id="6" name="Picture 5">
            <a:extLst>
              <a:ext uri="{FF2B5EF4-FFF2-40B4-BE49-F238E27FC236}">
                <a16:creationId xmlns:a16="http://schemas.microsoft.com/office/drawing/2014/main" id="{FD59B701-685D-AD36-4B54-DA70DE76F9F6}"/>
              </a:ext>
            </a:extLst>
          </p:cNvPr>
          <p:cNvPicPr>
            <a:picLocks noChangeAspect="1"/>
          </p:cNvPicPr>
          <p:nvPr/>
        </p:nvPicPr>
        <p:blipFill>
          <a:blip r:embed="rId3"/>
          <a:stretch>
            <a:fillRect/>
          </a:stretch>
        </p:blipFill>
        <p:spPr>
          <a:xfrm>
            <a:off x="5611263" y="-1469984"/>
            <a:ext cx="666074" cy="665449"/>
          </a:xfrm>
          <a:prstGeom prst="rect">
            <a:avLst/>
          </a:prstGeom>
        </p:spPr>
      </p:pic>
    </p:spTree>
    <p:extLst>
      <p:ext uri="{BB962C8B-B14F-4D97-AF65-F5344CB8AC3E}">
        <p14:creationId xmlns:p14="http://schemas.microsoft.com/office/powerpoint/2010/main" val="1868852413"/>
      </p:ext>
    </p:extLst>
  </p:cSld>
  <p:clrMapOvr>
    <a:masterClrMapping/>
  </p:clrMapOvr>
</p:sld>
</file>

<file path=ppt/theme/theme1.xml><?xml version="1.0" encoding="utf-8"?>
<a:theme xmlns:a="http://schemas.openxmlformats.org/drawingml/2006/main" name="Theme_Instiglio">
  <a:themeElements>
    <a:clrScheme name="Custom 1">
      <a:dk1>
        <a:srgbClr val="404040"/>
      </a:dk1>
      <a:lt1>
        <a:sysClr val="window" lastClr="FFFFFF"/>
      </a:lt1>
      <a:dk2>
        <a:srgbClr val="1F497D"/>
      </a:dk2>
      <a:lt2>
        <a:srgbClr val="BFBFBF"/>
      </a:lt2>
      <a:accent1>
        <a:srgbClr val="4F81BD"/>
      </a:accent1>
      <a:accent2>
        <a:srgbClr val="800040"/>
      </a:accent2>
      <a:accent3>
        <a:srgbClr val="1F6862"/>
      </a:accent3>
      <a:accent4>
        <a:srgbClr val="C0504D"/>
      </a:accent4>
      <a:accent5>
        <a:srgbClr val="DBE5F1"/>
      </a:accent5>
      <a:accent6>
        <a:srgbClr val="C4BD97"/>
      </a:accent6>
      <a:hlink>
        <a:srgbClr val="18376A"/>
      </a:hlink>
      <a:folHlink>
        <a:srgbClr val="4F81BD"/>
      </a:folHlink>
    </a:clrScheme>
    <a:fontScheme name="Instiglio">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800" cap="none" dirty="0" err="1" smtClean="0">
            <a:solidFill>
              <a:schemeClr val="bg1"/>
            </a:solidFill>
            <a:latin typeface="Gill Sans MT"/>
          </a:defRPr>
        </a:defPPr>
      </a:lstStyle>
      <a:style>
        <a:lnRef idx="1">
          <a:schemeClr val="accent1"/>
        </a:lnRef>
        <a:fillRef idx="3">
          <a:schemeClr val="accent1"/>
        </a:fillRef>
        <a:effectRef idx="2">
          <a:schemeClr val="accent1"/>
        </a:effectRef>
        <a:fontRef idx="minor">
          <a:schemeClr val="lt1"/>
        </a:fontRef>
      </a:style>
    </a:spDef>
    <a:lnDef>
      <a:spPr>
        <a:ln w="25400"/>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a:solidFill>
              <a:schemeClr val="tx1">
                <a:lumMod val="75000"/>
                <a:lumOff val="25000"/>
              </a:schemeClr>
            </a:solidFill>
            <a:latin typeface="Gill Sans MT"/>
            <a:cs typeface="Gill Sans MT"/>
          </a:defRPr>
        </a:defPPr>
      </a:lstStyle>
    </a:txDef>
  </a:objectDefaults>
  <a:extraClrSchemeLst/>
  <a:extLst>
    <a:ext uri="{05A4C25C-085E-4340-85A3-A5531E510DB2}">
      <thm15:themeFamily xmlns:thm15="http://schemas.microsoft.com/office/thememl/2012/main" name="Presentation1" id="{2E42EA93-28B0-401F-9EC2-CF5C87B527A2}" vid="{C18C7557-C33A-4D6A-A298-52BC418AFA3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Theme_Instiglio">
  <a:themeElements>
    <a:clrScheme name="Custom 1">
      <a:dk1>
        <a:srgbClr val="404040"/>
      </a:dk1>
      <a:lt1>
        <a:sysClr val="window" lastClr="FFFFFF"/>
      </a:lt1>
      <a:dk2>
        <a:srgbClr val="1F497D"/>
      </a:dk2>
      <a:lt2>
        <a:srgbClr val="BFBFBF"/>
      </a:lt2>
      <a:accent1>
        <a:srgbClr val="4F81BD"/>
      </a:accent1>
      <a:accent2>
        <a:srgbClr val="800040"/>
      </a:accent2>
      <a:accent3>
        <a:srgbClr val="1F6862"/>
      </a:accent3>
      <a:accent4>
        <a:srgbClr val="C0504D"/>
      </a:accent4>
      <a:accent5>
        <a:srgbClr val="DBE5F1"/>
      </a:accent5>
      <a:accent6>
        <a:srgbClr val="C4BD97"/>
      </a:accent6>
      <a:hlink>
        <a:srgbClr val="18376A"/>
      </a:hlink>
      <a:folHlink>
        <a:srgbClr val="4F81BD"/>
      </a:folHlink>
    </a:clrScheme>
    <a:fontScheme name="Instiglio">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800" cap="none" dirty="0" err="1" smtClean="0">
            <a:solidFill>
              <a:schemeClr val="bg1"/>
            </a:solidFill>
            <a:latin typeface="Gill Sans MT"/>
          </a:defRPr>
        </a:defPPr>
      </a:lstStyle>
      <a:style>
        <a:lnRef idx="1">
          <a:schemeClr val="accent1"/>
        </a:lnRef>
        <a:fillRef idx="3">
          <a:schemeClr val="accent1"/>
        </a:fillRef>
        <a:effectRef idx="2">
          <a:schemeClr val="accent1"/>
        </a:effectRef>
        <a:fontRef idx="minor">
          <a:schemeClr val="lt1"/>
        </a:fontRef>
      </a:style>
    </a:spDef>
    <a:lnDef>
      <a:spPr>
        <a:ln w="25400"/>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a:solidFill>
              <a:schemeClr val="tx1">
                <a:lumMod val="75000"/>
                <a:lumOff val="25000"/>
              </a:schemeClr>
            </a:solidFill>
            <a:latin typeface="Gill Sans MT"/>
            <a:cs typeface="Gill Sans MT"/>
          </a:defRPr>
        </a:defPPr>
      </a:lstStyle>
    </a:txDef>
  </a:objectDefaults>
  <a:extraClrSchemeLst/>
  <a:extLst>
    <a:ext uri="{05A4C25C-085E-4340-85A3-A5531E510DB2}">
      <thm15:themeFamily xmlns:thm15="http://schemas.microsoft.com/office/thememl/2012/main" name="Presentation1" id="{2E42EA93-28B0-401F-9EC2-CF5C87B527A2}" vid="{C18C7557-C33A-4D6A-A298-52BC418AFA3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8378CD6B73884B89570B1A89E0DEF6" ma:contentTypeVersion="18" ma:contentTypeDescription="Create a new document." ma:contentTypeScope="" ma:versionID="b759dfa3f0ba580d6924e627a6d75e64">
  <xsd:schema xmlns:xsd="http://www.w3.org/2001/XMLSchema" xmlns:xs="http://www.w3.org/2001/XMLSchema" xmlns:p="http://schemas.microsoft.com/office/2006/metadata/properties" xmlns:ns2="312be97f-926a-441a-a10d-8ed4c823176e" xmlns:ns3="db0d719c-6d0f-43b8-8395-676b3328768d" targetNamespace="http://schemas.microsoft.com/office/2006/metadata/properties" ma:root="true" ma:fieldsID="fb1c4203401f83fed5eb0f313361b67b" ns2:_="" ns3:_="">
    <xsd:import namespace="312be97f-926a-441a-a10d-8ed4c823176e"/>
    <xsd:import namespace="db0d719c-6d0f-43b8-8395-676b3328768d"/>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MediaServiceLocation" minOccurs="0"/>
                <xsd:element ref="ns2:Briefdescrip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2be97f-926a-441a-a10d-8ed4c82317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c91aad93-805c-4410-b64c-99921155969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Briefdescription" ma:index="22" nillable="true" ma:displayName="Brief description " ma:format="Dropdown" ma:internalName="Briefdescription">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0d719c-6d0f-43b8-8395-676b3328768d"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6bde3-6f83-412e-ac6e-1c66073c0ad4}" ma:internalName="TaxCatchAll" ma:showField="CatchAllData" ma:web="db0d719c-6d0f-43b8-8395-676b3328768d">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312be97f-926a-441a-a10d-8ed4c823176e" xsi:nil="true"/>
    <SharedWithUsers xmlns="db0d719c-6d0f-43b8-8395-676b3328768d">
      <UserInfo>
        <DisplayName/>
        <AccountId xsi:nil="true"/>
        <AccountType/>
      </UserInfo>
    </SharedWithUsers>
    <TaxCatchAll xmlns="db0d719c-6d0f-43b8-8395-676b3328768d" xsi:nil="true"/>
    <lcf76f155ced4ddcb4097134ff3c332f xmlns="312be97f-926a-441a-a10d-8ed4c823176e">
      <Terms xmlns="http://schemas.microsoft.com/office/infopath/2007/PartnerControls"/>
    </lcf76f155ced4ddcb4097134ff3c332f>
    <Briefdescription xmlns="312be97f-926a-441a-a10d-8ed4c823176e" xsi:nil="true"/>
  </documentManagement>
</p:properties>
</file>

<file path=customXml/itemProps1.xml><?xml version="1.0" encoding="utf-8"?>
<ds:datastoreItem xmlns:ds="http://schemas.openxmlformats.org/officeDocument/2006/customXml" ds:itemID="{56BB5F55-AD9C-41D8-8964-DFF8B4264BE5}">
  <ds:schemaRefs>
    <ds:schemaRef ds:uri="http://schemas.microsoft.com/sharepoint/v3/contenttype/forms"/>
  </ds:schemaRefs>
</ds:datastoreItem>
</file>

<file path=customXml/itemProps2.xml><?xml version="1.0" encoding="utf-8"?>
<ds:datastoreItem xmlns:ds="http://schemas.openxmlformats.org/officeDocument/2006/customXml" ds:itemID="{C59F6BD6-5390-4C1C-B7F0-291F9C69631C}">
  <ds:schemaRefs>
    <ds:schemaRef ds:uri="312be97f-926a-441a-a10d-8ed4c823176e"/>
    <ds:schemaRef ds:uri="db0d719c-6d0f-43b8-8395-676b332876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B9D8A89-5260-4B01-AA48-E82C3F4FB7D8}">
  <ds:schemaRefs>
    <ds:schemaRef ds:uri="312be97f-926a-441a-a10d-8ed4c823176e"/>
    <ds:schemaRef ds:uri="db0d719c-6d0f-43b8-8395-676b3328768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dd8cbebb-2139-4df8-b411-4e3e87abeb5c}" enabled="0" method="" siteId="{dd8cbebb-2139-4df8-b411-4e3e87abeb5c}" removed="1"/>
</clbl:labelList>
</file>

<file path=docProps/app.xml><?xml version="1.0" encoding="utf-8"?>
<Properties xmlns="http://schemas.openxmlformats.org/officeDocument/2006/extended-properties" xmlns:vt="http://schemas.openxmlformats.org/officeDocument/2006/docPropsVTypes">
  <Template/>
  <TotalTime>2284</TotalTime>
  <Words>299</Words>
  <Application>Microsoft Office PowerPoint</Application>
  <PresentationFormat>Widescreen</PresentationFormat>
  <Paragraphs>50</Paragraphs>
  <Slides>7</Slides>
  <Notes>0</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vt:i4>
      </vt:variant>
    </vt:vector>
  </HeadingPairs>
  <TitlesOfParts>
    <vt:vector size="19" baseType="lpstr">
      <vt:lpstr>Abadi</vt:lpstr>
      <vt:lpstr>Aptos</vt:lpstr>
      <vt:lpstr>Aptos Display</vt:lpstr>
      <vt:lpstr>Arial</vt:lpstr>
      <vt:lpstr>Bahnschrift</vt:lpstr>
      <vt:lpstr>Calibri</vt:lpstr>
      <vt:lpstr>Gill Sans</vt:lpstr>
      <vt:lpstr>Gill Sans MT</vt:lpstr>
      <vt:lpstr>Verdana</vt:lpstr>
      <vt:lpstr>Theme_Instiglio</vt:lpstr>
      <vt:lpstr>Custom Design</vt:lpstr>
      <vt:lpstr>1_Theme_Instiglio</vt:lpstr>
      <vt:lpstr>COUP WATch: Analytics for the global stage</vt:lpstr>
      <vt:lpstr>Project focus</vt:lpstr>
      <vt:lpstr>Methodology</vt:lpstr>
      <vt:lpstr>COUNTRIES and Data SOURCES</vt:lpstr>
      <vt:lpstr>Product</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Camilo  Arango Moncayo</dc:creator>
  <cp:lastModifiedBy>Christopher Smith</cp:lastModifiedBy>
  <cp:revision>7</cp:revision>
  <dcterms:created xsi:type="dcterms:W3CDTF">2022-11-23T22:35:43Z</dcterms:created>
  <dcterms:modified xsi:type="dcterms:W3CDTF">2024-12-02T15:52:31Z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40000.0000000000</vt:lpwstr>
  </property>
  <property fmtid="{D5CDD505-2E9C-101B-9397-08002B2CF9AE}" pid="3" name="ContentTypeId">
    <vt:lpwstr>0x010100A18378CD6B73884B89570B1A89E0DEF6</vt:lpwstr>
  </property>
  <property fmtid="{D5CDD505-2E9C-101B-9397-08002B2CF9AE}" pid="4" name="ComplianceAssetId">
    <vt:lpwstr/>
  </property>
  <property fmtid="{D5CDD505-2E9C-101B-9397-08002B2CF9AE}" pid="5" name="_ExtendedDescription">
    <vt:lpwstr/>
  </property>
  <property fmtid="{D5CDD505-2E9C-101B-9397-08002B2CF9AE}" pid="6" name="_activity">
    <vt:lpwstr>{"FileActivityType":"9","FileActivityTimeStamp":"2023-05-10T13:47:45.850Z","FileActivityUsersOnPage":[{"DisplayName":"Camilo  Arango Moncayo","Id":"camilo.arango@instiglio.org"}],"FileActivityNavigationId":null}</vt:lpwstr>
  </property>
  <property fmtid="{D5CDD505-2E9C-101B-9397-08002B2CF9AE}" pid="7" name="TriggerFlowInfo">
    <vt:lpwstr/>
  </property>
  <property fmtid="{D5CDD505-2E9C-101B-9397-08002B2CF9AE}" pid="8" name="MediaServiceImageTags">
    <vt:lpwstr/>
  </property>
</Properties>
</file>